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Lst>
  <p:sldSz cy="6858000" cx="9144000"/>
  <p:notesSz cx="6858000" cy="9144000"/>
  <p:embeddedFontLst>
    <p:embeddedFont>
      <p:font typeface="Proxima Nova Semibold"/>
      <p:regular r:id="rId41"/>
      <p:bold r:id="rId42"/>
      <p:boldItalic r:id="rId43"/>
    </p:embeddedFont>
    <p:embeddedFont>
      <p:font typeface="Century Gothic"/>
      <p:regular r:id="rId44"/>
      <p:bold r:id="rId45"/>
      <p:italic r:id="rId46"/>
      <p:boldItalic r:id="rId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20" Type="http://schemas.openxmlformats.org/officeDocument/2006/relationships/slide" Target="slides/slide14.xml"/><Relationship Id="rId42" Type="http://schemas.openxmlformats.org/officeDocument/2006/relationships/font" Target="fonts/ProximaNovaSemibold-bold.fntdata"/><Relationship Id="rId41" Type="http://schemas.openxmlformats.org/officeDocument/2006/relationships/font" Target="fonts/ProximaNovaSemibold-regular.fntdata"/><Relationship Id="rId22" Type="http://schemas.openxmlformats.org/officeDocument/2006/relationships/slide" Target="slides/slide16.xml"/><Relationship Id="rId44" Type="http://schemas.openxmlformats.org/officeDocument/2006/relationships/font" Target="fonts/CenturyGothic-regular.fntdata"/><Relationship Id="rId21" Type="http://schemas.openxmlformats.org/officeDocument/2006/relationships/slide" Target="slides/slide15.xml"/><Relationship Id="rId43" Type="http://schemas.openxmlformats.org/officeDocument/2006/relationships/font" Target="fonts/ProximaNovaSemibold-boldItalic.fntdata"/><Relationship Id="rId24" Type="http://schemas.openxmlformats.org/officeDocument/2006/relationships/slide" Target="slides/slide18.xml"/><Relationship Id="rId46" Type="http://schemas.openxmlformats.org/officeDocument/2006/relationships/font" Target="fonts/CenturyGothic-italic.fntdata"/><Relationship Id="rId23" Type="http://schemas.openxmlformats.org/officeDocument/2006/relationships/slide" Target="slides/slide17.xml"/><Relationship Id="rId45" Type="http://schemas.openxmlformats.org/officeDocument/2006/relationships/font" Target="fonts/CenturyGothic-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47" Type="http://schemas.openxmlformats.org/officeDocument/2006/relationships/font" Target="fonts/CenturyGothic-boldItalic.fntdata"/><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slide" Target="slides/slide33.xml"/><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a1d88c3954_0_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a1d88c3954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a1d88c3954_0_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a1d88c3954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 This is a Pear Deck Multiple Choice Slide. Your current options are: A: correct, B: run on / comma splice, </a:t>
            </a:r>
            <a:endParaRPr/>
          </a:p>
          <a:p>
            <a:pPr indent="0" lvl="0" marL="0" rtl="0" algn="l">
              <a:spcBef>
                <a:spcPts val="0"/>
              </a:spcBef>
              <a:spcAft>
                <a:spcPts val="0"/>
              </a:spcAft>
              <a:buNone/>
            </a:pPr>
            <a:r>
              <a:rPr lang="en-US"/>
              <a:t>🍐  To edit the type of question or choices, go back to the "Ask Students a Question" in the Pear Deck sidebar.</a:t>
            </a:r>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a1d88c3954_0_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a1d88c3954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a1d88c3954_0_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a1d88c3954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 This is a Pear Deck Multiple Choice Slide. Your current options are: A: a, B: b, C: c, D: d, E: e, </a:t>
            </a:r>
            <a:endParaRPr/>
          </a:p>
          <a:p>
            <a:pPr indent="0" lvl="0" marL="0" rtl="0" algn="l">
              <a:spcBef>
                <a:spcPts val="0"/>
              </a:spcBef>
              <a:spcAft>
                <a:spcPts val="0"/>
              </a:spcAft>
              <a:buNone/>
            </a:pPr>
            <a:r>
              <a:rPr lang="en-US"/>
              <a:t>🍐  To edit the type of question or choices, go back to the "Ask Students a Question" in the Pear Deck sidebar.</a:t>
            </a:r>
            <a:endParaRPr/>
          </a:p>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a1d88c3954_0_2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a1d88c3954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 This is a Pear Deck Multiple Choice Slide. Your current options are: A: YES they are both CORRECT, B: NO they are NOT both Correct, </a:t>
            </a:r>
            <a:endParaRPr/>
          </a:p>
          <a:p>
            <a:pPr indent="0" lvl="0" marL="0" rtl="0" algn="l">
              <a:spcBef>
                <a:spcPts val="0"/>
              </a:spcBef>
              <a:spcAft>
                <a:spcPts val="0"/>
              </a:spcAft>
              <a:buNone/>
            </a:pPr>
            <a:r>
              <a:rPr lang="en-US"/>
              <a:t>🍐  To edit the type of question or choices, go back to the "Ask Students a Question" in the Pear Deck sidebar.</a:t>
            </a:r>
            <a:endParaRPr/>
          </a:p>
          <a:p>
            <a:pPr indent="0" lvl="0" marL="0" rtl="0" algn="l">
              <a:spcBef>
                <a:spcPts val="0"/>
              </a:spcBef>
              <a:spcAft>
                <a:spcPts val="0"/>
              </a:spcAft>
              <a:buNone/>
            </a:pPr>
            <a:r>
              <a:t/>
            </a:r>
            <a:endParaRPr/>
          </a:p>
        </p:txBody>
      </p:sp>
      <p:sp>
        <p:nvSpPr>
          <p:cNvPr id="269" name="Google Shape;269;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 This is a Pear Deck Multiple Choice Slide. Your current options are: A: 1, B: 2, C: 3, </a:t>
            </a:r>
            <a:endParaRPr/>
          </a:p>
          <a:p>
            <a:pPr indent="0" lvl="0" marL="0" rtl="0" algn="l">
              <a:spcBef>
                <a:spcPts val="0"/>
              </a:spcBef>
              <a:spcAft>
                <a:spcPts val="0"/>
              </a:spcAft>
              <a:buNone/>
            </a:pPr>
            <a:r>
              <a:rPr lang="en-US"/>
              <a:t>🍐  To edit the type of question or choices, go back to the "Ask Students a Question" in the Pear Deck sidebar.</a:t>
            </a:r>
            <a:endParaRPr/>
          </a:p>
          <a:p>
            <a:pPr indent="0" lvl="0" marL="0" rtl="0" algn="l">
              <a:spcBef>
                <a:spcPts val="0"/>
              </a:spcBef>
              <a:spcAft>
                <a:spcPts val="0"/>
              </a:spcAft>
              <a:buNone/>
            </a:pPr>
            <a:r>
              <a:t/>
            </a:r>
            <a:endParaRPr/>
          </a:p>
        </p:txBody>
      </p:sp>
      <p:sp>
        <p:nvSpPr>
          <p:cNvPr id="285" name="Google Shape;285;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 This is a Pear Deck Multiple Choice Slide. Your current options are: A: 1, B: 2, C: 3, </a:t>
            </a:r>
            <a:endParaRPr/>
          </a:p>
          <a:p>
            <a:pPr indent="0" lvl="0" marL="0" rtl="0" algn="l">
              <a:spcBef>
                <a:spcPts val="0"/>
              </a:spcBef>
              <a:spcAft>
                <a:spcPts val="0"/>
              </a:spcAft>
              <a:buNone/>
            </a:pPr>
            <a:r>
              <a:rPr lang="en-US"/>
              <a:t>🍐  To edit the type of question or choices, go back to the "Ask Students a Question" in the Pear Deck sidebar.</a:t>
            </a:r>
            <a:endParaRPr/>
          </a:p>
          <a:p>
            <a:pPr indent="0" lvl="0" marL="0" rtl="0" algn="l">
              <a:spcBef>
                <a:spcPts val="0"/>
              </a:spcBef>
              <a:spcAft>
                <a:spcPts val="0"/>
              </a:spcAft>
              <a:buNone/>
            </a:pPr>
            <a:r>
              <a:t/>
            </a:r>
            <a:endParaRPr/>
          </a:p>
        </p:txBody>
      </p:sp>
      <p:sp>
        <p:nvSpPr>
          <p:cNvPr id="302" name="Google Shape;302;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SLIDES_API1485251439_0: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18" name="Google Shape;318;SLIDES_API1485251439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US">
                <a:solidFill>
                  <a:schemeClr val="dk1"/>
                </a:solidFill>
              </a:rPr>
              <a:t>Temperature Check</a:t>
            </a:r>
            <a:endParaRPr b="1">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WIth this slide, you can get a quick idea of how your students are feeling about the pace of the lesson. Getting consensus before moving on helps ensure everyone is still with you, and identify the students who might need extra attention.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 This is a Pear Deck Draggable™ Slide. </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 To edit the type of question, go back to the "Ask Students a Question" in the Pear Deck sidebar.</a:t>
            </a:r>
            <a:endParaRPr>
              <a:solidFill>
                <a:schemeClr val="dk1"/>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 This is a Pear Deck Multiple Choice Slide. Your current options are: A: 1, B: 2, C: 3, </a:t>
            </a:r>
            <a:endParaRPr/>
          </a:p>
          <a:p>
            <a:pPr indent="0" lvl="0" marL="0" rtl="0" algn="l">
              <a:spcBef>
                <a:spcPts val="0"/>
              </a:spcBef>
              <a:spcAft>
                <a:spcPts val="0"/>
              </a:spcAft>
              <a:buNone/>
            </a:pPr>
            <a:r>
              <a:rPr lang="en-US"/>
              <a:t>🍐  To edit the type of question or choices, go back to the "Ask Students a Question" in the Pear Deck sidebar.</a:t>
            </a:r>
            <a:endParaRPr/>
          </a:p>
          <a:p>
            <a:pPr indent="0" lvl="0" marL="0" rtl="0" algn="l">
              <a:spcBef>
                <a:spcPts val="0"/>
              </a:spcBef>
              <a:spcAft>
                <a:spcPts val="0"/>
              </a:spcAft>
              <a:buNone/>
            </a:pPr>
            <a:r>
              <a:t/>
            </a:r>
            <a:endParaRPr/>
          </a:p>
        </p:txBody>
      </p:sp>
      <p:sp>
        <p:nvSpPr>
          <p:cNvPr id="332" name="Google Shape;332;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a1d88c3954_0_3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47" name="Google Shape;347;ga1d88c3954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 This is a Pear Deck Multiple Choice Slide. Your current options are: A: Correct as is, B: Run On /Comma Splice, </a:t>
            </a:r>
            <a:endParaRPr/>
          </a:p>
          <a:p>
            <a:pPr indent="0" lvl="0" marL="0" rtl="0" algn="l">
              <a:spcBef>
                <a:spcPts val="0"/>
              </a:spcBef>
              <a:spcAft>
                <a:spcPts val="0"/>
              </a:spcAft>
              <a:buNone/>
            </a:pPr>
            <a:r>
              <a:rPr lang="en-US"/>
              <a:t>🍐  To edit the type of question or choices, go back to the "Ask Students a Question" in the Pear Deck sidebar.</a:t>
            </a:r>
            <a:endParaRPr/>
          </a:p>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a1d88c3954_0_4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56" name="Google Shape;356;ga1d88c3954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a1d88c3954_0_5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64" name="Google Shape;364;ga1d88c3954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 This is a Pear Deck Multiple Choice Slide. Your current options are: A: true, B: false, </a:t>
            </a:r>
            <a:endParaRPr/>
          </a:p>
          <a:p>
            <a:pPr indent="0" lvl="0" marL="0" rtl="0" algn="l">
              <a:spcBef>
                <a:spcPts val="0"/>
              </a:spcBef>
              <a:spcAft>
                <a:spcPts val="0"/>
              </a:spcAft>
              <a:buNone/>
            </a:pPr>
            <a:r>
              <a:rPr lang="en-US"/>
              <a:t>🍐  To edit the type of question or choices, go back to the "Ask Students a Question" in the Pear Deck sidebar.</a:t>
            </a:r>
            <a:endParaRPr/>
          </a:p>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a1d88c3954_0_5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73" name="Google Shape;373;ga1d88c3954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SLIDES_API581323280_0: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81" name="Google Shape;381;SLIDES_API58132328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US">
                <a:solidFill>
                  <a:schemeClr val="dk1"/>
                </a:solidFill>
              </a:rPr>
              <a:t>🍐 This is a Pear Deck Draggable™ Slide. </a:t>
            </a:r>
            <a:endParaRPr b="1">
              <a:solidFill>
                <a:schemeClr val="dk1"/>
              </a:solidFill>
            </a:endParaRPr>
          </a:p>
          <a:p>
            <a:pPr indent="0" lvl="0" marL="0" rtl="0" algn="l">
              <a:spcBef>
                <a:spcPts val="0"/>
              </a:spcBef>
              <a:spcAft>
                <a:spcPts val="0"/>
              </a:spcAft>
              <a:buClr>
                <a:schemeClr val="dk1"/>
              </a:buClr>
              <a:buSzPts val="1100"/>
              <a:buFont typeface="Arial"/>
              <a:buNone/>
            </a:pPr>
            <a:r>
              <a:rPr b="1" lang="en-US">
                <a:solidFill>
                  <a:schemeClr val="dk1"/>
                </a:solidFill>
              </a:rPr>
              <a:t>🍐  To edit the type of question, go back to the "Ask Students a Question" in the Pear Deck sidebar.</a:t>
            </a:r>
            <a:endParaRPr b="1">
              <a:solidFill>
                <a:schemeClr val="dk1"/>
              </a:solidFill>
            </a:endParaRPr>
          </a:p>
          <a:p>
            <a:pPr indent="0" lvl="0" marL="0" rtl="0" algn="l">
              <a:spcBef>
                <a:spcPts val="0"/>
              </a:spcBef>
              <a:spcAft>
                <a:spcPts val="0"/>
              </a:spcAft>
              <a:buClr>
                <a:schemeClr val="dk1"/>
              </a:buClr>
              <a:buSzPts val="1100"/>
              <a:buFont typeface="Arial"/>
              <a:buNone/>
            </a:pPr>
            <a:r>
              <a:rPr b="1" lang="en-US">
                <a:solidFill>
                  <a:schemeClr val="dk1"/>
                </a:solidFill>
              </a:rPr>
              <a:t>Emotion Check</a:t>
            </a:r>
            <a:endParaRPr b="1">
              <a:solidFill>
                <a:schemeClr val="dk1"/>
              </a:solidFill>
            </a:endParaRPr>
          </a:p>
          <a:p>
            <a:pPr indent="0" lvl="0" marL="0" rtl="0" algn="l">
              <a:spcBef>
                <a:spcPts val="0"/>
              </a:spcBef>
              <a:spcAft>
                <a:spcPts val="0"/>
              </a:spcAft>
              <a:buClr>
                <a:schemeClr val="dk1"/>
              </a:buClr>
              <a:buSzPts val="1100"/>
              <a:buFont typeface="Arial"/>
              <a:buNone/>
            </a:pPr>
            <a:r>
              <a:rPr b="1" lang="en-US">
                <a:solidFill>
                  <a:schemeClr val="dk1"/>
                </a:solidFill>
              </a:rPr>
              <a:t>Use this template to prompt students to check in with themselves. This will also help you gauge the mood in your classroom and notice any students who might attention.</a:t>
            </a:r>
            <a:endParaRPr b="1">
              <a:solidFill>
                <a:schemeClr val="dk1"/>
              </a:solidFill>
            </a:endParaRPr>
          </a:p>
          <a:p>
            <a:pPr indent="0" lvl="0" marL="0" rtl="0" algn="l">
              <a:spcBef>
                <a:spcPts val="0"/>
              </a:spcBef>
              <a:spcAft>
                <a:spcPts val="0"/>
              </a:spcAft>
              <a:buClr>
                <a:schemeClr val="dk1"/>
              </a:buClr>
              <a:buSzPts val="1100"/>
              <a:buFont typeface="Arial"/>
              <a:buNone/>
            </a:pPr>
            <a:r>
              <a:t/>
            </a:r>
            <a:endParaRPr b="1">
              <a:solidFill>
                <a:schemeClr val="dk1"/>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 This is a Pear Deck Text Slide </a:t>
            </a:r>
            <a:endParaRPr/>
          </a:p>
          <a:p>
            <a:pPr indent="0" lvl="0" marL="0" rtl="0" algn="l">
              <a:spcBef>
                <a:spcPts val="0"/>
              </a:spcBef>
              <a:spcAft>
                <a:spcPts val="0"/>
              </a:spcAft>
              <a:buNone/>
            </a:pPr>
            <a:r>
              <a:rPr lang="en-US"/>
              <a:t>🍐 To edit the type of question, go back to the "Ask Students a Question" in the Pear Deck sidebar.</a:t>
            </a:r>
            <a:endParaRPr/>
          </a:p>
          <a:p>
            <a:pPr indent="0" lvl="0" marL="0" rtl="0" algn="l">
              <a:spcBef>
                <a:spcPts val="0"/>
              </a:spcBef>
              <a:spcAft>
                <a:spcPts val="0"/>
              </a:spcAft>
              <a:buNone/>
            </a:pPr>
            <a:r>
              <a:t/>
            </a:r>
            <a:endParaRPr/>
          </a:p>
        </p:txBody>
      </p:sp>
      <p:sp>
        <p:nvSpPr>
          <p:cNvPr id="398" name="Google Shape;398;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 This is a Pear Deck Multiple Choice Slide. Your current options are: A: 1, B: 2, </a:t>
            </a:r>
            <a:endParaRPr/>
          </a:p>
          <a:p>
            <a:pPr indent="0" lvl="0" marL="0" rtl="0" algn="l">
              <a:spcBef>
                <a:spcPts val="0"/>
              </a:spcBef>
              <a:spcAft>
                <a:spcPts val="0"/>
              </a:spcAft>
              <a:buNone/>
            </a:pPr>
            <a:r>
              <a:rPr lang="en-US"/>
              <a:t>🍐  To edit the type of question or choices, go back to the "Ask Students a Question" in the Pear Deck sidebar.</a:t>
            </a:r>
            <a:endParaRPr/>
          </a:p>
          <a:p>
            <a:pPr indent="0" lvl="0" marL="0" rtl="0" algn="l">
              <a:spcBef>
                <a:spcPts val="0"/>
              </a:spcBef>
              <a:spcAft>
                <a:spcPts val="0"/>
              </a:spcAft>
              <a:buNone/>
            </a:pPr>
            <a:r>
              <a:t/>
            </a:r>
            <a:endParaRPr/>
          </a:p>
        </p:txBody>
      </p:sp>
      <p:sp>
        <p:nvSpPr>
          <p:cNvPr id="161" name="Google Shape;161;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 This is a Pear Deck Multiple Choice Slide. Your current options are: A: 1, B: 2, </a:t>
            </a:r>
            <a:endParaRPr/>
          </a:p>
          <a:p>
            <a:pPr indent="0" lvl="0" marL="0" rtl="0" algn="l">
              <a:spcBef>
                <a:spcPts val="0"/>
              </a:spcBef>
              <a:spcAft>
                <a:spcPts val="0"/>
              </a:spcAft>
              <a:buNone/>
            </a:pPr>
            <a:r>
              <a:rPr lang="en-US"/>
              <a:t>🍐  To edit the type of question or choices, go back to the "Ask Students a Question" in the Pear Deck sidebar.</a:t>
            </a:r>
            <a:endParaRPr/>
          </a:p>
          <a:p>
            <a:pPr indent="0" lvl="0" marL="0" rtl="0" algn="l">
              <a:spcBef>
                <a:spcPts val="0"/>
              </a:spcBef>
              <a:spcAft>
                <a:spcPts val="0"/>
              </a:spcAft>
              <a:buNone/>
            </a:pPr>
            <a:r>
              <a:t/>
            </a:r>
            <a:endParaRPr/>
          </a:p>
        </p:txBody>
      </p:sp>
      <p:sp>
        <p:nvSpPr>
          <p:cNvPr id="177" name="Google Shape;177;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 This is a Pear Deck Multiple Choice Slide. Your current options are: A: 1, B: 2, </a:t>
            </a:r>
            <a:endParaRPr/>
          </a:p>
          <a:p>
            <a:pPr indent="0" lvl="0" marL="0" rtl="0" algn="l">
              <a:spcBef>
                <a:spcPts val="0"/>
              </a:spcBef>
              <a:spcAft>
                <a:spcPts val="0"/>
              </a:spcAft>
              <a:buNone/>
            </a:pPr>
            <a:r>
              <a:rPr lang="en-US"/>
              <a:t>🍐  To edit the type of question or choices, go back to the "Ask Students a Question" in the Pear Deck sidebar.</a:t>
            </a:r>
            <a:endParaRPr/>
          </a:p>
          <a:p>
            <a:pPr indent="0" lvl="0" marL="0" rtl="0" algn="l">
              <a:spcBef>
                <a:spcPts val="0"/>
              </a:spcBef>
              <a:spcAft>
                <a:spcPts val="0"/>
              </a:spcAft>
              <a:buNone/>
            </a:pPr>
            <a:r>
              <a:t/>
            </a:r>
            <a:endParaRPr/>
          </a:p>
        </p:txBody>
      </p:sp>
      <p:sp>
        <p:nvSpPr>
          <p:cNvPr id="194" name="Google Shape;194;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4" name="Shape 14"/>
        <p:cNvGrpSpPr/>
        <p:nvPr/>
      </p:nvGrpSpPr>
      <p:grpSpPr>
        <a:xfrm>
          <a:off x="0" y="0"/>
          <a:ext cx="0" cy="0"/>
          <a:chOff x="0" y="0"/>
          <a:chExt cx="0" cy="0"/>
        </a:xfrm>
      </p:grpSpPr>
      <p:sp>
        <p:nvSpPr>
          <p:cNvPr id="15" name="Google Shape;15;p2"/>
          <p:cNvSpPr/>
          <p:nvPr/>
        </p:nvSpPr>
        <p:spPr>
          <a:xfrm rot="-5400000">
            <a:off x="7554353" y="5254283"/>
            <a:ext cx="1892949" cy="1294228"/>
          </a:xfrm>
          <a:prstGeom prst="triangle">
            <a:avLst>
              <a:gd fmla="val 51323" name="adj"/>
            </a:avLst>
          </a:prstGeom>
          <a:gradFill>
            <a:gsLst>
              <a:gs pos="0">
                <a:srgbClr val="00418F"/>
              </a:gs>
              <a:gs pos="60000">
                <a:srgbClr val="0071FC"/>
              </a:gs>
              <a:gs pos="100000">
                <a:srgbClr val="719DFB"/>
              </a:gs>
            </a:gsLst>
            <a:lin ang="155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16" name="Google Shape;16;p2"/>
          <p:cNvSpPr txBox="1"/>
          <p:nvPr>
            <p:ph type="ctrTitle"/>
          </p:nvPr>
        </p:nvSpPr>
        <p:spPr>
          <a:xfrm>
            <a:off x="540544" y="776288"/>
            <a:ext cx="8062912" cy="14700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Clr>
                <a:srgbClr val="5A8DE8"/>
              </a:buClr>
              <a:buSzPts val="4400"/>
              <a:buFont typeface="Century Gothic"/>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
          <p:cNvSpPr txBox="1"/>
          <p:nvPr>
            <p:ph idx="1" type="subTitle"/>
          </p:nvPr>
        </p:nvSpPr>
        <p:spPr>
          <a:xfrm>
            <a:off x="540544" y="2250280"/>
            <a:ext cx="8062912" cy="1752600"/>
          </a:xfrm>
          <a:prstGeom prst="rect">
            <a:avLst/>
          </a:prstGeom>
          <a:noFill/>
          <a:ln>
            <a:noFill/>
          </a:ln>
        </p:spPr>
        <p:txBody>
          <a:bodyPr anchorCtr="0" anchor="t" bIns="45700" lIns="91425" spcFirstLastPara="1" rIns="91425" wrap="square" tIns="45700">
            <a:noAutofit/>
          </a:bodyPr>
          <a:lstStyle>
            <a:lvl1pPr lvl="0" marR="36576" algn="r">
              <a:spcBef>
                <a:spcPts val="0"/>
              </a:spcBef>
              <a:spcAft>
                <a:spcPts val="0"/>
              </a:spcAft>
              <a:buSzPts val="2400"/>
              <a:buNone/>
              <a:defRPr>
                <a:solidFill>
                  <a:schemeClr val="lt1"/>
                </a:solidFill>
              </a:defRPr>
            </a:lvl1pPr>
            <a:lvl2pPr lvl="1" algn="ctr">
              <a:spcBef>
                <a:spcPts val="360"/>
              </a:spcBef>
              <a:spcAft>
                <a:spcPts val="0"/>
              </a:spcAft>
              <a:buSzPts val="1710"/>
              <a:buNone/>
              <a:defRPr/>
            </a:lvl2pPr>
            <a:lvl3pPr lvl="2" algn="ctr">
              <a:spcBef>
                <a:spcPts val="360"/>
              </a:spcBef>
              <a:spcAft>
                <a:spcPts val="0"/>
              </a:spcAft>
              <a:buSzPts val="1800"/>
              <a:buNone/>
              <a:defRPr/>
            </a:lvl3pPr>
            <a:lvl4pPr lvl="3" algn="ctr">
              <a:spcBef>
                <a:spcPts val="360"/>
              </a:spcBef>
              <a:spcAft>
                <a:spcPts val="0"/>
              </a:spcAft>
              <a:buSzPts val="1800"/>
              <a:buNone/>
              <a:defRPr/>
            </a:lvl4pPr>
            <a:lvl5pPr lvl="4" algn="ctr">
              <a:spcBef>
                <a:spcPts val="360"/>
              </a:spcBef>
              <a:spcAft>
                <a:spcPts val="0"/>
              </a:spcAft>
              <a:buSzPts val="1800"/>
              <a:buNone/>
              <a:defRPr/>
            </a:lvl5pPr>
            <a:lvl6pPr lvl="5" algn="ctr">
              <a:spcBef>
                <a:spcPts val="360"/>
              </a:spcBef>
              <a:spcAft>
                <a:spcPts val="0"/>
              </a:spcAft>
              <a:buSzPts val="1800"/>
              <a:buNone/>
              <a:defRPr/>
            </a:lvl6pPr>
            <a:lvl7pPr lvl="6" algn="ctr">
              <a:spcBef>
                <a:spcPts val="360"/>
              </a:spcBef>
              <a:spcAft>
                <a:spcPts val="0"/>
              </a:spcAft>
              <a:buSzPts val="180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p:txBody>
      </p:sp>
      <p:sp>
        <p:nvSpPr>
          <p:cNvPr id="18" name="Google Shape;18;p2"/>
          <p:cNvSpPr txBox="1"/>
          <p:nvPr>
            <p:ph idx="10" type="dt"/>
          </p:nvPr>
        </p:nvSpPr>
        <p:spPr>
          <a:xfrm>
            <a:off x="1371600" y="6012656"/>
            <a:ext cx="5791200" cy="365125"/>
          </a:xfrm>
          <a:prstGeom prst="rect">
            <a:avLst/>
          </a:prstGeom>
          <a:noFill/>
          <a:ln>
            <a:noFill/>
          </a:ln>
        </p:spPr>
        <p:txBody>
          <a:bodyPr anchorCtr="0" anchor="t" bIns="0" lIns="91425" spcFirstLastPara="1" rIns="91425" wrap="square" tIns="0">
            <a:noAutofit/>
          </a:bodyPr>
          <a:lstStyle>
            <a:lvl1pPr lvl="0" algn="r">
              <a:spcBef>
                <a:spcPts val="0"/>
              </a:spcBef>
              <a:spcAft>
                <a:spcPts val="0"/>
              </a:spcAft>
              <a:buSzPts val="1400"/>
              <a:buNone/>
              <a:defRPr sz="1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1" type="ftr"/>
          </p:nvPr>
        </p:nvSpPr>
        <p:spPr>
          <a:xfrm>
            <a:off x="1371600" y="5650704"/>
            <a:ext cx="5791200" cy="365125"/>
          </a:xfrm>
          <a:prstGeom prst="rect">
            <a:avLst/>
          </a:prstGeom>
          <a:noFill/>
          <a:ln>
            <a:noFill/>
          </a:ln>
        </p:spPr>
        <p:txBody>
          <a:bodyPr anchorCtr="0" anchor="b" bIns="0" lIns="91425" spcFirstLastPara="1" rIns="91425" wrap="square" tIns="0">
            <a:noAutofit/>
          </a:bodyPr>
          <a:lstStyle>
            <a:lvl1pPr lvl="0" algn="r">
              <a:spcBef>
                <a:spcPts val="0"/>
              </a:spcBef>
              <a:spcAft>
                <a:spcPts val="0"/>
              </a:spcAft>
              <a:buSzPts val="1400"/>
              <a:buNone/>
              <a:defRPr sz="11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2" type="sldNum"/>
          </p:nvPr>
        </p:nvSpPr>
        <p:spPr>
          <a:xfrm>
            <a:off x="8392247" y="5752307"/>
            <a:ext cx="50292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1300" u="none" cap="none" strike="noStrike">
                <a:solidFill>
                  <a:srgbClr val="FFFFFF"/>
                </a:solidFill>
                <a:latin typeface="Century Gothic"/>
                <a:ea typeface="Century Gothic"/>
                <a:cs typeface="Century Gothic"/>
                <a:sym typeface="Century Gothic"/>
              </a:defRPr>
            </a:lvl1pPr>
            <a:lvl2pPr indent="0" lvl="1" marL="0" algn="ctr">
              <a:spcBef>
                <a:spcPts val="0"/>
              </a:spcBef>
              <a:buNone/>
              <a:defRPr b="0" i="0" sz="1300" u="none" cap="none" strike="noStrike">
                <a:solidFill>
                  <a:srgbClr val="FFFFFF"/>
                </a:solidFill>
                <a:latin typeface="Century Gothic"/>
                <a:ea typeface="Century Gothic"/>
                <a:cs typeface="Century Gothic"/>
                <a:sym typeface="Century Gothic"/>
              </a:defRPr>
            </a:lvl2pPr>
            <a:lvl3pPr indent="0" lvl="2" marL="0" algn="ctr">
              <a:spcBef>
                <a:spcPts val="0"/>
              </a:spcBef>
              <a:buNone/>
              <a:defRPr b="0" i="0" sz="1300" u="none" cap="none" strike="noStrike">
                <a:solidFill>
                  <a:srgbClr val="FFFFFF"/>
                </a:solidFill>
                <a:latin typeface="Century Gothic"/>
                <a:ea typeface="Century Gothic"/>
                <a:cs typeface="Century Gothic"/>
                <a:sym typeface="Century Gothic"/>
              </a:defRPr>
            </a:lvl3pPr>
            <a:lvl4pPr indent="0" lvl="3" marL="0" algn="ctr">
              <a:spcBef>
                <a:spcPts val="0"/>
              </a:spcBef>
              <a:buNone/>
              <a:defRPr b="0" i="0" sz="1300" u="none" cap="none" strike="noStrike">
                <a:solidFill>
                  <a:srgbClr val="FFFFFF"/>
                </a:solidFill>
                <a:latin typeface="Century Gothic"/>
                <a:ea typeface="Century Gothic"/>
                <a:cs typeface="Century Gothic"/>
                <a:sym typeface="Century Gothic"/>
              </a:defRPr>
            </a:lvl4pPr>
            <a:lvl5pPr indent="0" lvl="4" marL="0" algn="ctr">
              <a:spcBef>
                <a:spcPts val="0"/>
              </a:spcBef>
              <a:buNone/>
              <a:defRPr b="0" i="0" sz="1300" u="none" cap="none" strike="noStrike">
                <a:solidFill>
                  <a:srgbClr val="FFFFFF"/>
                </a:solidFill>
                <a:latin typeface="Century Gothic"/>
                <a:ea typeface="Century Gothic"/>
                <a:cs typeface="Century Gothic"/>
                <a:sym typeface="Century Gothic"/>
              </a:defRPr>
            </a:lvl5pPr>
            <a:lvl6pPr indent="0" lvl="5" marL="0" algn="ctr">
              <a:spcBef>
                <a:spcPts val="0"/>
              </a:spcBef>
              <a:buNone/>
              <a:defRPr b="0" i="0" sz="1300" u="none" cap="none" strike="noStrike">
                <a:solidFill>
                  <a:srgbClr val="FFFFFF"/>
                </a:solidFill>
                <a:latin typeface="Century Gothic"/>
                <a:ea typeface="Century Gothic"/>
                <a:cs typeface="Century Gothic"/>
                <a:sym typeface="Century Gothic"/>
              </a:defRPr>
            </a:lvl6pPr>
            <a:lvl7pPr indent="0" lvl="6" marL="0" algn="ctr">
              <a:spcBef>
                <a:spcPts val="0"/>
              </a:spcBef>
              <a:buNone/>
              <a:defRPr b="0" i="0" sz="1300" u="none" cap="none" strike="noStrike">
                <a:solidFill>
                  <a:srgbClr val="FFFFFF"/>
                </a:solidFill>
                <a:latin typeface="Century Gothic"/>
                <a:ea typeface="Century Gothic"/>
                <a:cs typeface="Century Gothic"/>
                <a:sym typeface="Century Gothic"/>
              </a:defRPr>
            </a:lvl7pPr>
            <a:lvl8pPr indent="0" lvl="7" marL="0" algn="ctr">
              <a:spcBef>
                <a:spcPts val="0"/>
              </a:spcBef>
              <a:buNone/>
              <a:defRPr b="0" i="0" sz="1300" u="none" cap="none" strike="noStrike">
                <a:solidFill>
                  <a:srgbClr val="FFFFFF"/>
                </a:solidFill>
                <a:latin typeface="Century Gothic"/>
                <a:ea typeface="Century Gothic"/>
                <a:cs typeface="Century Gothic"/>
                <a:sym typeface="Century Gothic"/>
              </a:defRPr>
            </a:lvl8pPr>
            <a:lvl9pPr indent="0" lvl="8" marL="0" algn="ctr">
              <a:spcBef>
                <a:spcPts val="0"/>
              </a:spcBef>
              <a:buNone/>
              <a:defRPr b="0" i="0" sz="1300" u="none" cap="none" strike="noStrike">
                <a:solidFill>
                  <a:srgbClr val="FFFFFF"/>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6" name="Shape 76"/>
        <p:cNvGrpSpPr/>
        <p:nvPr/>
      </p:nvGrpSpPr>
      <p:grpSpPr>
        <a:xfrm>
          <a:off x="0" y="0"/>
          <a:ext cx="0" cy="0"/>
          <a:chOff x="0" y="0"/>
          <a:chExt cx="0" cy="0"/>
        </a:xfrm>
      </p:grpSpPr>
      <p:sp>
        <p:nvSpPr>
          <p:cNvPr id="77" name="Google Shape;77;p11"/>
          <p:cNvSpPr txBox="1"/>
          <p:nvPr>
            <p:ph type="title"/>
          </p:nvPr>
        </p:nvSpPr>
        <p:spPr>
          <a:xfrm>
            <a:off x="457200" y="267494"/>
            <a:ext cx="8229600" cy="139903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5A8DE8"/>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 name="Google Shape;78;p11"/>
          <p:cNvSpPr txBox="1"/>
          <p:nvPr>
            <p:ph idx="1" type="body"/>
          </p:nvPr>
        </p:nvSpPr>
        <p:spPr>
          <a:xfrm rot="5400000">
            <a:off x="2286000" y="54008"/>
            <a:ext cx="4572000" cy="8229600"/>
          </a:xfrm>
          <a:prstGeom prst="rect">
            <a:avLst/>
          </a:prstGeom>
          <a:noFill/>
          <a:ln>
            <a:noFill/>
          </a:ln>
        </p:spPr>
        <p:txBody>
          <a:bodyPr anchorCtr="0" anchor="t" bIns="45700" lIns="91425" spcFirstLastPara="1" rIns="91425" wrap="square" tIns="45700">
            <a:noAutofit/>
          </a:bodyPr>
          <a:lstStyle>
            <a:lvl1pPr indent="-320040" lvl="0" marL="457200" algn="l">
              <a:spcBef>
                <a:spcPts val="360"/>
              </a:spcBef>
              <a:spcAft>
                <a:spcPts val="0"/>
              </a:spcAft>
              <a:buSzPts val="1440"/>
              <a:buChar char="⦿"/>
              <a:defRPr/>
            </a:lvl1pPr>
            <a:lvl2pPr indent="-337185" lvl="1" marL="914400" algn="l">
              <a:spcBef>
                <a:spcPts val="360"/>
              </a:spcBef>
              <a:spcAft>
                <a:spcPts val="0"/>
              </a:spcAft>
              <a:buSzPts val="171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79" name="Google Shape;79;p11"/>
          <p:cNvSpPr txBox="1"/>
          <p:nvPr>
            <p:ph idx="10" type="dt"/>
          </p:nvPr>
        </p:nvSpPr>
        <p:spPr>
          <a:xfrm>
            <a:off x="4791456" y="6480969"/>
            <a:ext cx="2133600" cy="30175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11"/>
          <p:cNvSpPr txBox="1"/>
          <p:nvPr>
            <p:ph idx="11" type="ftr"/>
          </p:nvPr>
        </p:nvSpPr>
        <p:spPr>
          <a:xfrm>
            <a:off x="457200" y="6481890"/>
            <a:ext cx="4260056" cy="300831"/>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11"/>
          <p:cNvSpPr txBox="1"/>
          <p:nvPr>
            <p:ph idx="12" type="sldNum"/>
          </p:nvPr>
        </p:nvSpPr>
        <p:spPr>
          <a:xfrm>
            <a:off x="7589520" y="6480969"/>
            <a:ext cx="502920" cy="301752"/>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2" name="Shape 82"/>
        <p:cNvGrpSpPr/>
        <p:nvPr/>
      </p:nvGrpSpPr>
      <p:grpSpPr>
        <a:xfrm>
          <a:off x="0" y="0"/>
          <a:ext cx="0" cy="0"/>
          <a:chOff x="0" y="0"/>
          <a:chExt cx="0" cy="0"/>
        </a:xfrm>
      </p:grpSpPr>
      <p:sp>
        <p:nvSpPr>
          <p:cNvPr id="83" name="Google Shape;83;p12"/>
          <p:cNvSpPr txBox="1"/>
          <p:nvPr>
            <p:ph type="title"/>
          </p:nvPr>
        </p:nvSpPr>
        <p:spPr>
          <a:xfrm rot="5400000">
            <a:off x="4991100" y="2171700"/>
            <a:ext cx="5486400" cy="1905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5A8DE8"/>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 name="Google Shape;84;p12"/>
          <p:cNvSpPr txBox="1"/>
          <p:nvPr>
            <p:ph idx="1" type="body"/>
          </p:nvPr>
        </p:nvSpPr>
        <p:spPr>
          <a:xfrm rot="5400000">
            <a:off x="838200" y="0"/>
            <a:ext cx="5486400" cy="6248400"/>
          </a:xfrm>
          <a:prstGeom prst="rect">
            <a:avLst/>
          </a:prstGeom>
          <a:noFill/>
          <a:ln>
            <a:noFill/>
          </a:ln>
        </p:spPr>
        <p:txBody>
          <a:bodyPr anchorCtr="0" anchor="t" bIns="45700" lIns="91425" spcFirstLastPara="1" rIns="91425" wrap="square" tIns="45700">
            <a:noAutofit/>
          </a:bodyPr>
          <a:lstStyle>
            <a:lvl1pPr indent="-320040" lvl="0" marL="457200" algn="l">
              <a:spcBef>
                <a:spcPts val="360"/>
              </a:spcBef>
              <a:spcAft>
                <a:spcPts val="0"/>
              </a:spcAft>
              <a:buSzPts val="1440"/>
              <a:buChar char="⦿"/>
              <a:defRPr/>
            </a:lvl1pPr>
            <a:lvl2pPr indent="-337185" lvl="1" marL="914400" algn="l">
              <a:spcBef>
                <a:spcPts val="360"/>
              </a:spcBef>
              <a:spcAft>
                <a:spcPts val="0"/>
              </a:spcAft>
              <a:buSzPts val="171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85" name="Google Shape;85;p12"/>
          <p:cNvSpPr txBox="1"/>
          <p:nvPr>
            <p:ph idx="10" type="dt"/>
          </p:nvPr>
        </p:nvSpPr>
        <p:spPr>
          <a:xfrm>
            <a:off x="4791456" y="6480969"/>
            <a:ext cx="2133600" cy="30175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12"/>
          <p:cNvSpPr txBox="1"/>
          <p:nvPr>
            <p:ph idx="11" type="ftr"/>
          </p:nvPr>
        </p:nvSpPr>
        <p:spPr>
          <a:xfrm>
            <a:off x="457200" y="6481890"/>
            <a:ext cx="4260056" cy="300831"/>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12"/>
          <p:cNvSpPr txBox="1"/>
          <p:nvPr>
            <p:ph idx="12" type="sldNum"/>
          </p:nvPr>
        </p:nvSpPr>
        <p:spPr>
          <a:xfrm>
            <a:off x="7589520" y="6480969"/>
            <a:ext cx="502920" cy="301752"/>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2" name="Shape 92"/>
        <p:cNvGrpSpPr/>
        <p:nvPr/>
      </p:nvGrpSpPr>
      <p:grpSpPr>
        <a:xfrm>
          <a:off x="0" y="0"/>
          <a:ext cx="0" cy="0"/>
          <a:chOff x="0" y="0"/>
          <a:chExt cx="0" cy="0"/>
        </a:xfrm>
      </p:grpSpPr>
      <p:sp>
        <p:nvSpPr>
          <p:cNvPr id="93" name="Google Shape;93;p14"/>
          <p:cNvSpPr txBox="1"/>
          <p:nvPr>
            <p:ph type="ctrTitle"/>
          </p:nvPr>
        </p:nvSpPr>
        <p:spPr>
          <a:xfrm>
            <a:off x="311708" y="992767"/>
            <a:ext cx="8520600" cy="27369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94" name="Google Shape;94;p14"/>
          <p:cNvSpPr txBox="1"/>
          <p:nvPr>
            <p:ph idx="1" type="subTitle"/>
          </p:nvPr>
        </p:nvSpPr>
        <p:spPr>
          <a:xfrm>
            <a:off x="311700" y="3778833"/>
            <a:ext cx="8520600" cy="1056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95" name="Google Shape;95;p14"/>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6" name="Shape 96"/>
        <p:cNvGrpSpPr/>
        <p:nvPr/>
      </p:nvGrpSpPr>
      <p:grpSpPr>
        <a:xfrm>
          <a:off x="0" y="0"/>
          <a:ext cx="0" cy="0"/>
          <a:chOff x="0" y="0"/>
          <a:chExt cx="0" cy="0"/>
        </a:xfrm>
      </p:grpSpPr>
      <p:sp>
        <p:nvSpPr>
          <p:cNvPr id="97" name="Google Shape;97;p15"/>
          <p:cNvSpPr txBox="1"/>
          <p:nvPr>
            <p:ph type="title"/>
          </p:nvPr>
        </p:nvSpPr>
        <p:spPr>
          <a:xfrm>
            <a:off x="311700" y="2867800"/>
            <a:ext cx="8520600" cy="1122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98" name="Google Shape;98;p15"/>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9" name="Shape 99"/>
        <p:cNvGrpSpPr/>
        <p:nvPr/>
      </p:nvGrpSpPr>
      <p:grpSpPr>
        <a:xfrm>
          <a:off x="0" y="0"/>
          <a:ext cx="0" cy="0"/>
          <a:chOff x="0" y="0"/>
          <a:chExt cx="0" cy="0"/>
        </a:xfrm>
      </p:grpSpPr>
      <p:sp>
        <p:nvSpPr>
          <p:cNvPr id="100" name="Google Shape;100;p16"/>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01" name="Google Shape;101;p16"/>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02" name="Google Shape;102;p16"/>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03" name="Shape 103"/>
        <p:cNvGrpSpPr/>
        <p:nvPr/>
      </p:nvGrpSpPr>
      <p:grpSpPr>
        <a:xfrm>
          <a:off x="0" y="0"/>
          <a:ext cx="0" cy="0"/>
          <a:chOff x="0" y="0"/>
          <a:chExt cx="0" cy="0"/>
        </a:xfrm>
      </p:grpSpPr>
      <p:sp>
        <p:nvSpPr>
          <p:cNvPr id="104" name="Google Shape;104;p17"/>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05" name="Google Shape;105;p17"/>
          <p:cNvSpPr txBox="1"/>
          <p:nvPr>
            <p:ph idx="1" type="body"/>
          </p:nvPr>
        </p:nvSpPr>
        <p:spPr>
          <a:xfrm>
            <a:off x="311700" y="1536633"/>
            <a:ext cx="3999900" cy="45552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06" name="Google Shape;106;p17"/>
          <p:cNvSpPr txBox="1"/>
          <p:nvPr>
            <p:ph idx="2" type="body"/>
          </p:nvPr>
        </p:nvSpPr>
        <p:spPr>
          <a:xfrm>
            <a:off x="4832400" y="1536633"/>
            <a:ext cx="3999900" cy="45552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07" name="Google Shape;107;p17"/>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8" name="Shape 108"/>
        <p:cNvGrpSpPr/>
        <p:nvPr/>
      </p:nvGrpSpPr>
      <p:grpSpPr>
        <a:xfrm>
          <a:off x="0" y="0"/>
          <a:ext cx="0" cy="0"/>
          <a:chOff x="0" y="0"/>
          <a:chExt cx="0" cy="0"/>
        </a:xfrm>
      </p:grpSpPr>
      <p:sp>
        <p:nvSpPr>
          <p:cNvPr id="109" name="Google Shape;109;p18"/>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10" name="Google Shape;110;p18"/>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11" name="Shape 111"/>
        <p:cNvGrpSpPr/>
        <p:nvPr/>
      </p:nvGrpSpPr>
      <p:grpSpPr>
        <a:xfrm>
          <a:off x="0" y="0"/>
          <a:ext cx="0" cy="0"/>
          <a:chOff x="0" y="0"/>
          <a:chExt cx="0" cy="0"/>
        </a:xfrm>
      </p:grpSpPr>
      <p:sp>
        <p:nvSpPr>
          <p:cNvPr id="112" name="Google Shape;112;p19"/>
          <p:cNvSpPr txBox="1"/>
          <p:nvPr>
            <p:ph type="title"/>
          </p:nvPr>
        </p:nvSpPr>
        <p:spPr>
          <a:xfrm>
            <a:off x="311700" y="740800"/>
            <a:ext cx="2808000" cy="1007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13" name="Google Shape;113;p19"/>
          <p:cNvSpPr txBox="1"/>
          <p:nvPr>
            <p:ph idx="1" type="body"/>
          </p:nvPr>
        </p:nvSpPr>
        <p:spPr>
          <a:xfrm>
            <a:off x="311700" y="1852800"/>
            <a:ext cx="2808000" cy="42393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14" name="Google Shape;114;p19"/>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15" name="Shape 115"/>
        <p:cNvGrpSpPr/>
        <p:nvPr/>
      </p:nvGrpSpPr>
      <p:grpSpPr>
        <a:xfrm>
          <a:off x="0" y="0"/>
          <a:ext cx="0" cy="0"/>
          <a:chOff x="0" y="0"/>
          <a:chExt cx="0" cy="0"/>
        </a:xfrm>
      </p:grpSpPr>
      <p:sp>
        <p:nvSpPr>
          <p:cNvPr id="116" name="Google Shape;116;p20"/>
          <p:cNvSpPr txBox="1"/>
          <p:nvPr>
            <p:ph type="title"/>
          </p:nvPr>
        </p:nvSpPr>
        <p:spPr>
          <a:xfrm>
            <a:off x="490250" y="600200"/>
            <a:ext cx="6367800" cy="54543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17" name="Google Shape;117;p20"/>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18" name="Shape 118"/>
        <p:cNvGrpSpPr/>
        <p:nvPr/>
      </p:nvGrpSpPr>
      <p:grpSpPr>
        <a:xfrm>
          <a:off x="0" y="0"/>
          <a:ext cx="0" cy="0"/>
          <a:chOff x="0" y="0"/>
          <a:chExt cx="0" cy="0"/>
        </a:xfrm>
      </p:grpSpPr>
      <p:sp>
        <p:nvSpPr>
          <p:cNvPr id="119" name="Google Shape;119;p21"/>
          <p:cNvSpPr/>
          <p:nvPr/>
        </p:nvSpPr>
        <p:spPr>
          <a:xfrm>
            <a:off x="4572000" y="-167"/>
            <a:ext cx="4572000" cy="6858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21"/>
          <p:cNvSpPr txBox="1"/>
          <p:nvPr>
            <p:ph type="title"/>
          </p:nvPr>
        </p:nvSpPr>
        <p:spPr>
          <a:xfrm>
            <a:off x="265500" y="1644233"/>
            <a:ext cx="4045200" cy="1976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21" name="Google Shape;121;p21"/>
          <p:cNvSpPr txBox="1"/>
          <p:nvPr>
            <p:ph idx="1" type="subTitle"/>
          </p:nvPr>
        </p:nvSpPr>
        <p:spPr>
          <a:xfrm>
            <a:off x="265500" y="3737433"/>
            <a:ext cx="4045200" cy="1646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22" name="Google Shape;122;p21"/>
          <p:cNvSpPr txBox="1"/>
          <p:nvPr>
            <p:ph idx="2" type="body"/>
          </p:nvPr>
        </p:nvSpPr>
        <p:spPr>
          <a:xfrm>
            <a:off x="4939500" y="965433"/>
            <a:ext cx="3837000" cy="49269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23" name="Google Shape;123;p21"/>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
          <p:cNvSpPr txBox="1"/>
          <p:nvPr>
            <p:ph type="title"/>
          </p:nvPr>
        </p:nvSpPr>
        <p:spPr>
          <a:xfrm>
            <a:off x="457200" y="267494"/>
            <a:ext cx="8229600" cy="139903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5A8DE8"/>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
          <p:cNvSpPr txBox="1"/>
          <p:nvPr>
            <p:ph idx="1" type="body"/>
          </p:nvPr>
        </p:nvSpPr>
        <p:spPr>
          <a:xfrm>
            <a:off x="457200" y="1882808"/>
            <a:ext cx="8229600" cy="4572000"/>
          </a:xfrm>
          <a:prstGeom prst="rect">
            <a:avLst/>
          </a:prstGeom>
          <a:noFill/>
          <a:ln>
            <a:noFill/>
          </a:ln>
        </p:spPr>
        <p:txBody>
          <a:bodyPr anchorCtr="0" anchor="t" bIns="45700" lIns="91425" spcFirstLastPara="1" rIns="91425" wrap="square" tIns="45700">
            <a:noAutofit/>
          </a:bodyPr>
          <a:lstStyle>
            <a:lvl1pPr indent="-320040" lvl="0" marL="457200" algn="l">
              <a:spcBef>
                <a:spcPts val="360"/>
              </a:spcBef>
              <a:spcAft>
                <a:spcPts val="0"/>
              </a:spcAft>
              <a:buSzPts val="1440"/>
              <a:buChar char="⦿"/>
              <a:defRPr/>
            </a:lvl1pPr>
            <a:lvl2pPr indent="-337185" lvl="1" marL="914400" algn="l">
              <a:spcBef>
                <a:spcPts val="360"/>
              </a:spcBef>
              <a:spcAft>
                <a:spcPts val="0"/>
              </a:spcAft>
              <a:buSzPts val="171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24" name="Google Shape;24;p3"/>
          <p:cNvSpPr txBox="1"/>
          <p:nvPr>
            <p:ph idx="10" type="dt"/>
          </p:nvPr>
        </p:nvSpPr>
        <p:spPr>
          <a:xfrm>
            <a:off x="4791456" y="6480048"/>
            <a:ext cx="2133600" cy="30175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
          <p:cNvSpPr txBox="1"/>
          <p:nvPr>
            <p:ph idx="11" type="ftr"/>
          </p:nvPr>
        </p:nvSpPr>
        <p:spPr>
          <a:xfrm>
            <a:off x="457200" y="6480969"/>
            <a:ext cx="4260056" cy="300831"/>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
          <p:cNvSpPr txBox="1"/>
          <p:nvPr>
            <p:ph idx="12" type="sldNum"/>
          </p:nvPr>
        </p:nvSpPr>
        <p:spPr>
          <a:xfrm>
            <a:off x="7589520" y="6480969"/>
            <a:ext cx="502920" cy="301752"/>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24" name="Shape 124"/>
        <p:cNvGrpSpPr/>
        <p:nvPr/>
      </p:nvGrpSpPr>
      <p:grpSpPr>
        <a:xfrm>
          <a:off x="0" y="0"/>
          <a:ext cx="0" cy="0"/>
          <a:chOff x="0" y="0"/>
          <a:chExt cx="0" cy="0"/>
        </a:xfrm>
      </p:grpSpPr>
      <p:sp>
        <p:nvSpPr>
          <p:cNvPr id="125" name="Google Shape;125;p22"/>
          <p:cNvSpPr txBox="1"/>
          <p:nvPr>
            <p:ph idx="1" type="body"/>
          </p:nvPr>
        </p:nvSpPr>
        <p:spPr>
          <a:xfrm>
            <a:off x="311700" y="5640767"/>
            <a:ext cx="5998800" cy="8067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126" name="Google Shape;126;p2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27" name="Shape 127"/>
        <p:cNvGrpSpPr/>
        <p:nvPr/>
      </p:nvGrpSpPr>
      <p:grpSpPr>
        <a:xfrm>
          <a:off x="0" y="0"/>
          <a:ext cx="0" cy="0"/>
          <a:chOff x="0" y="0"/>
          <a:chExt cx="0" cy="0"/>
        </a:xfrm>
      </p:grpSpPr>
      <p:sp>
        <p:nvSpPr>
          <p:cNvPr id="128" name="Google Shape;128;p23"/>
          <p:cNvSpPr txBox="1"/>
          <p:nvPr>
            <p:ph hasCustomPrompt="1" type="title"/>
          </p:nvPr>
        </p:nvSpPr>
        <p:spPr>
          <a:xfrm>
            <a:off x="311700" y="1474833"/>
            <a:ext cx="8520600" cy="26181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29" name="Google Shape;129;p23"/>
          <p:cNvSpPr txBox="1"/>
          <p:nvPr>
            <p:ph idx="1" type="body"/>
          </p:nvPr>
        </p:nvSpPr>
        <p:spPr>
          <a:xfrm>
            <a:off x="311700" y="4202967"/>
            <a:ext cx="8520600" cy="17343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130" name="Google Shape;130;p23"/>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1" name="Shape 131"/>
        <p:cNvGrpSpPr/>
        <p:nvPr/>
      </p:nvGrpSpPr>
      <p:grpSpPr>
        <a:xfrm>
          <a:off x="0" y="0"/>
          <a:ext cx="0" cy="0"/>
          <a:chOff x="0" y="0"/>
          <a:chExt cx="0" cy="0"/>
        </a:xfrm>
      </p:grpSpPr>
      <p:sp>
        <p:nvSpPr>
          <p:cNvPr id="132" name="Google Shape;132;p24"/>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bg>
      <p:bgPr>
        <a:gradFill>
          <a:gsLst>
            <a:gs pos="0">
              <a:schemeClr val="dk1"/>
            </a:gs>
            <a:gs pos="60000">
              <a:schemeClr val="dk1"/>
            </a:gs>
            <a:gs pos="100000">
              <a:srgbClr val="6C6C6C"/>
            </a:gs>
          </a:gsLst>
          <a:lin ang="5400000" scaled="0"/>
        </a:gradFill>
      </p:bgPr>
    </p:bg>
    <p:spTree>
      <p:nvGrpSpPr>
        <p:cNvPr id="27" name="Shape 27"/>
        <p:cNvGrpSpPr/>
        <p:nvPr/>
      </p:nvGrpSpPr>
      <p:grpSpPr>
        <a:xfrm>
          <a:off x="0" y="0"/>
          <a:ext cx="0" cy="0"/>
          <a:chOff x="0" y="0"/>
          <a:chExt cx="0" cy="0"/>
        </a:xfrm>
      </p:grpSpPr>
      <p:sp>
        <p:nvSpPr>
          <p:cNvPr id="28" name="Google Shape;28;p4"/>
          <p:cNvSpPr/>
          <p:nvPr/>
        </p:nvSpPr>
        <p:spPr>
          <a:xfrm flipH="1" rot="10800000">
            <a:off x="7034" y="7034"/>
            <a:ext cx="9129932" cy="6836899"/>
          </a:xfrm>
          <a:prstGeom prst="rtTriangle">
            <a:avLst/>
          </a:prstGeom>
          <a:gradFill>
            <a:gsLst>
              <a:gs pos="0">
                <a:srgbClr val="DBF5F9">
                  <a:alpha val="9803"/>
                </a:srgbClr>
              </a:gs>
              <a:gs pos="70000">
                <a:srgbClr val="DBF5F9">
                  <a:alpha val="7843"/>
                </a:srgbClr>
              </a:gs>
              <a:gs pos="100000">
                <a:srgbClr val="DBF5F9">
                  <a:alpha val="784"/>
                </a:srgbClr>
              </a:gs>
            </a:gsLst>
            <a:lin ang="80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29" name="Google Shape;29;p4"/>
          <p:cNvSpPr/>
          <p:nvPr/>
        </p:nvSpPr>
        <p:spPr>
          <a:xfrm flipH="1" rot="-5400000">
            <a:off x="7554353" y="309490"/>
            <a:ext cx="1892949" cy="1294228"/>
          </a:xfrm>
          <a:prstGeom prst="triangle">
            <a:avLst>
              <a:gd fmla="val 51323" name="adj"/>
            </a:avLst>
          </a:prstGeom>
          <a:gradFill>
            <a:gsLst>
              <a:gs pos="0">
                <a:srgbClr val="00418F"/>
              </a:gs>
              <a:gs pos="60000">
                <a:srgbClr val="0071FC"/>
              </a:gs>
              <a:gs pos="100000">
                <a:srgbClr val="719DFB"/>
              </a:gs>
            </a:gsLst>
            <a:lin ang="155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30" name="Google Shape;30;p4"/>
          <p:cNvSpPr txBox="1"/>
          <p:nvPr>
            <p:ph idx="10" type="dt"/>
          </p:nvPr>
        </p:nvSpPr>
        <p:spPr>
          <a:xfrm>
            <a:off x="6955632" y="6477000"/>
            <a:ext cx="2133600" cy="3048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
          <p:cNvSpPr txBox="1"/>
          <p:nvPr>
            <p:ph idx="11" type="ftr"/>
          </p:nvPr>
        </p:nvSpPr>
        <p:spPr>
          <a:xfrm>
            <a:off x="2619376" y="6480969"/>
            <a:ext cx="4260056" cy="300831"/>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
          <p:cNvSpPr txBox="1"/>
          <p:nvPr>
            <p:ph idx="12" type="sldNum"/>
          </p:nvPr>
        </p:nvSpPr>
        <p:spPr>
          <a:xfrm>
            <a:off x="8451056" y="809624"/>
            <a:ext cx="502920" cy="300831"/>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cxnSp>
        <p:nvCxnSpPr>
          <p:cNvPr id="33" name="Google Shape;33;p4"/>
          <p:cNvCxnSpPr/>
          <p:nvPr/>
        </p:nvCxnSpPr>
        <p:spPr>
          <a:xfrm rot="10800000">
            <a:off x="6468794" y="9381"/>
            <a:ext cx="2672861" cy="1900210"/>
          </a:xfrm>
          <a:prstGeom prst="straightConnector1">
            <a:avLst/>
          </a:prstGeom>
          <a:noFill/>
          <a:ln cap="rnd" cmpd="sng" w="9525">
            <a:solidFill>
              <a:srgbClr val="B2C6D1">
                <a:alpha val="44705"/>
              </a:srgbClr>
            </a:solidFill>
            <a:prstDash val="solid"/>
            <a:round/>
            <a:headEnd len="sm" w="sm" type="none"/>
            <a:tailEnd len="sm" w="sm" type="none"/>
          </a:ln>
        </p:spPr>
      </p:cxnSp>
      <p:cxnSp>
        <p:nvCxnSpPr>
          <p:cNvPr id="34" name="Google Shape;34;p4"/>
          <p:cNvCxnSpPr/>
          <p:nvPr/>
        </p:nvCxnSpPr>
        <p:spPr>
          <a:xfrm flipH="1" rot="10800000">
            <a:off x="0" y="7034"/>
            <a:ext cx="9136966" cy="6843933"/>
          </a:xfrm>
          <a:prstGeom prst="straightConnector1">
            <a:avLst/>
          </a:prstGeom>
          <a:noFill/>
          <a:ln cap="rnd" cmpd="sng" w="9525">
            <a:solidFill>
              <a:srgbClr val="A7BFCD">
                <a:alpha val="34901"/>
              </a:srgbClr>
            </a:solidFill>
            <a:prstDash val="solid"/>
            <a:round/>
            <a:headEnd len="sm" w="sm" type="none"/>
            <a:tailEnd len="sm" w="sm" type="none"/>
          </a:ln>
        </p:spPr>
      </p:cxnSp>
      <p:sp>
        <p:nvSpPr>
          <p:cNvPr id="35" name="Google Shape;35;p4"/>
          <p:cNvSpPr txBox="1"/>
          <p:nvPr>
            <p:ph type="title"/>
          </p:nvPr>
        </p:nvSpPr>
        <p:spPr>
          <a:xfrm>
            <a:off x="381000" y="271464"/>
            <a:ext cx="7239000" cy="136207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5A8DE8"/>
              </a:buClr>
              <a:buSzPts val="3600"/>
              <a:buFont typeface="Century Gothic"/>
              <a:buNone/>
              <a:defRPr b="1" sz="36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4"/>
          <p:cNvSpPr txBox="1"/>
          <p:nvPr>
            <p:ph idx="1" type="body"/>
          </p:nvPr>
        </p:nvSpPr>
        <p:spPr>
          <a:xfrm>
            <a:off x="381000" y="1633536"/>
            <a:ext cx="3886200" cy="2286000"/>
          </a:xfrm>
          <a:prstGeom prst="rect">
            <a:avLst/>
          </a:prstGeom>
          <a:noFill/>
          <a:ln>
            <a:noFill/>
          </a:ln>
        </p:spPr>
        <p:txBody>
          <a:bodyPr anchorCtr="0" anchor="t" bIns="45700" lIns="91425" spcFirstLastPara="1" rIns="91425" wrap="square" tIns="45700">
            <a:noAutofit/>
          </a:bodyPr>
          <a:lstStyle>
            <a:lvl1pPr indent="-228600" lvl="0" marL="457200" algn="l">
              <a:spcBef>
                <a:spcPts val="400"/>
              </a:spcBef>
              <a:spcAft>
                <a:spcPts val="0"/>
              </a:spcAft>
              <a:buSzPts val="1600"/>
              <a:buNone/>
              <a:defRPr sz="2000">
                <a:solidFill>
                  <a:schemeClr val="lt1"/>
                </a:solidFill>
              </a:defRPr>
            </a:lvl1pPr>
            <a:lvl2pPr indent="-228600" lvl="1" marL="914400" algn="l">
              <a:spcBef>
                <a:spcPts val="360"/>
              </a:spcBef>
              <a:spcAft>
                <a:spcPts val="0"/>
              </a:spcAft>
              <a:buSzPts val="1710"/>
              <a:buNone/>
              <a:defRPr sz="1800">
                <a:solidFill>
                  <a:schemeClr val="lt1"/>
                </a:solidFill>
              </a:defRPr>
            </a:lvl2pPr>
            <a:lvl3pPr indent="-228600" lvl="2" marL="1371600" algn="l">
              <a:spcBef>
                <a:spcPts val="320"/>
              </a:spcBef>
              <a:spcAft>
                <a:spcPts val="0"/>
              </a:spcAft>
              <a:buSzPts val="1600"/>
              <a:buNone/>
              <a:defRPr sz="1600">
                <a:solidFill>
                  <a:schemeClr val="lt1"/>
                </a:solidFill>
              </a:defRPr>
            </a:lvl3pPr>
            <a:lvl4pPr indent="-228600" lvl="3" marL="1828800" algn="l">
              <a:spcBef>
                <a:spcPts val="280"/>
              </a:spcBef>
              <a:spcAft>
                <a:spcPts val="0"/>
              </a:spcAft>
              <a:buSzPts val="1400"/>
              <a:buNone/>
              <a:defRPr sz="1400">
                <a:solidFill>
                  <a:schemeClr val="lt1"/>
                </a:solidFill>
              </a:defRPr>
            </a:lvl4pPr>
            <a:lvl5pPr indent="-228600" lvl="4" marL="2286000" algn="l">
              <a:spcBef>
                <a:spcPts val="280"/>
              </a:spcBef>
              <a:spcAft>
                <a:spcPts val="0"/>
              </a:spcAft>
              <a:buSzPts val="1400"/>
              <a:buNone/>
              <a:defRPr sz="1400">
                <a:solidFill>
                  <a:schemeClr val="lt1"/>
                </a:solidFill>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5"/>
          <p:cNvSpPr txBox="1"/>
          <p:nvPr>
            <p:ph type="title"/>
          </p:nvPr>
        </p:nvSpPr>
        <p:spPr>
          <a:xfrm>
            <a:off x="457200" y="267494"/>
            <a:ext cx="8229600" cy="139903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5A8DE8"/>
              </a:buClr>
              <a:buSzPts val="4200"/>
              <a:buFont typeface="Century Gothic"/>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5"/>
          <p:cNvSpPr txBox="1"/>
          <p:nvPr>
            <p:ph idx="1" type="body"/>
          </p:nvPr>
        </p:nvSpPr>
        <p:spPr>
          <a:xfrm>
            <a:off x="457200" y="1722437"/>
            <a:ext cx="4038600" cy="4525963"/>
          </a:xfrm>
          <a:prstGeom prst="rect">
            <a:avLst/>
          </a:prstGeom>
          <a:noFill/>
          <a:ln>
            <a:noFill/>
          </a:ln>
        </p:spPr>
        <p:txBody>
          <a:bodyPr anchorCtr="0" anchor="t" bIns="45700" lIns="91425" spcFirstLastPara="1" rIns="91425" wrap="square" tIns="45700">
            <a:noAutofit/>
          </a:bodyPr>
          <a:lstStyle>
            <a:lvl1pPr indent="-360680" lvl="0" marL="457200" algn="l">
              <a:spcBef>
                <a:spcPts val="520"/>
              </a:spcBef>
              <a:spcAft>
                <a:spcPts val="0"/>
              </a:spcAft>
              <a:buSzPts val="2080"/>
              <a:buChar char="⦿"/>
              <a:defRPr sz="2600"/>
            </a:lvl1pPr>
            <a:lvl2pPr indent="-373380" lvl="1" marL="914400" algn="l">
              <a:spcBef>
                <a:spcPts val="480"/>
              </a:spcBef>
              <a:spcAft>
                <a:spcPts val="0"/>
              </a:spcAft>
              <a:buSzPts val="2280"/>
              <a:buChar char="›"/>
              <a:defRPr sz="2400"/>
            </a:lvl2pPr>
            <a:lvl3pPr indent="-355600" lvl="2" marL="1371600" algn="l">
              <a:spcBef>
                <a:spcPts val="400"/>
              </a:spcBef>
              <a:spcAft>
                <a:spcPts val="0"/>
              </a:spcAft>
              <a:buSzPts val="2000"/>
              <a:buChar char="●"/>
              <a:defRPr sz="2000"/>
            </a:lvl3pPr>
            <a:lvl4pPr indent="-342900" lvl="3" marL="1828800" algn="l">
              <a:spcBef>
                <a:spcPts val="360"/>
              </a:spcBef>
              <a:spcAft>
                <a:spcPts val="0"/>
              </a:spcAft>
              <a:buSzPts val="1800"/>
              <a:buChar char="●"/>
              <a:defRPr sz="1800"/>
            </a:lvl4pPr>
            <a:lvl5pPr indent="-342900" lvl="4" marL="2286000" algn="l">
              <a:spcBef>
                <a:spcPts val="360"/>
              </a:spcBef>
              <a:spcAft>
                <a:spcPts val="0"/>
              </a:spcAft>
              <a:buSzPts val="1800"/>
              <a:buChar char="●"/>
              <a:defRPr sz="1800"/>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40" name="Google Shape;40;p5"/>
          <p:cNvSpPr txBox="1"/>
          <p:nvPr>
            <p:ph idx="2" type="body"/>
          </p:nvPr>
        </p:nvSpPr>
        <p:spPr>
          <a:xfrm>
            <a:off x="4648200" y="1722437"/>
            <a:ext cx="4038600" cy="4525963"/>
          </a:xfrm>
          <a:prstGeom prst="rect">
            <a:avLst/>
          </a:prstGeom>
          <a:noFill/>
          <a:ln>
            <a:noFill/>
          </a:ln>
        </p:spPr>
        <p:txBody>
          <a:bodyPr anchorCtr="0" anchor="t" bIns="45700" lIns="91425" spcFirstLastPara="1" rIns="91425" wrap="square" tIns="45700">
            <a:noAutofit/>
          </a:bodyPr>
          <a:lstStyle>
            <a:lvl1pPr indent="-360680" lvl="0" marL="457200" algn="l">
              <a:spcBef>
                <a:spcPts val="520"/>
              </a:spcBef>
              <a:spcAft>
                <a:spcPts val="0"/>
              </a:spcAft>
              <a:buSzPts val="2080"/>
              <a:buChar char="⦿"/>
              <a:defRPr sz="2600"/>
            </a:lvl1pPr>
            <a:lvl2pPr indent="-373380" lvl="1" marL="914400" algn="l">
              <a:spcBef>
                <a:spcPts val="480"/>
              </a:spcBef>
              <a:spcAft>
                <a:spcPts val="0"/>
              </a:spcAft>
              <a:buSzPts val="2280"/>
              <a:buChar char="›"/>
              <a:defRPr sz="2400"/>
            </a:lvl2pPr>
            <a:lvl3pPr indent="-355600" lvl="2" marL="1371600" algn="l">
              <a:spcBef>
                <a:spcPts val="400"/>
              </a:spcBef>
              <a:spcAft>
                <a:spcPts val="0"/>
              </a:spcAft>
              <a:buSzPts val="2000"/>
              <a:buChar char="●"/>
              <a:defRPr sz="2000"/>
            </a:lvl3pPr>
            <a:lvl4pPr indent="-342900" lvl="3" marL="1828800" algn="l">
              <a:spcBef>
                <a:spcPts val="360"/>
              </a:spcBef>
              <a:spcAft>
                <a:spcPts val="0"/>
              </a:spcAft>
              <a:buSzPts val="1800"/>
              <a:buChar char="●"/>
              <a:defRPr sz="1800"/>
            </a:lvl4pPr>
            <a:lvl5pPr indent="-342900" lvl="4" marL="2286000" algn="l">
              <a:spcBef>
                <a:spcPts val="360"/>
              </a:spcBef>
              <a:spcAft>
                <a:spcPts val="0"/>
              </a:spcAft>
              <a:buSzPts val="1800"/>
              <a:buChar char="●"/>
              <a:defRPr sz="1800"/>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41" name="Google Shape;41;p5"/>
          <p:cNvSpPr txBox="1"/>
          <p:nvPr>
            <p:ph idx="10" type="dt"/>
          </p:nvPr>
        </p:nvSpPr>
        <p:spPr>
          <a:xfrm>
            <a:off x="4791456" y="6480969"/>
            <a:ext cx="2133600" cy="30175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5"/>
          <p:cNvSpPr txBox="1"/>
          <p:nvPr>
            <p:ph idx="11" type="ftr"/>
          </p:nvPr>
        </p:nvSpPr>
        <p:spPr>
          <a:xfrm>
            <a:off x="457200" y="6480969"/>
            <a:ext cx="4260056" cy="301752"/>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5"/>
          <p:cNvSpPr txBox="1"/>
          <p:nvPr>
            <p:ph idx="12" type="sldNum"/>
          </p:nvPr>
        </p:nvSpPr>
        <p:spPr>
          <a:xfrm>
            <a:off x="7589520" y="6480969"/>
            <a:ext cx="502920" cy="301752"/>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howMasterSp="0" type="twoTxTwoObj">
  <p:cSld name="TWO_OBJECTS_WITH_TEXT">
    <p:bg>
      <p:bgPr>
        <a:gradFill>
          <a:gsLst>
            <a:gs pos="0">
              <a:srgbClr val="00648F"/>
            </a:gs>
            <a:gs pos="60000">
              <a:srgbClr val="0087C0"/>
            </a:gs>
            <a:gs pos="100000">
              <a:srgbClr val="299ADA"/>
            </a:gs>
          </a:gsLst>
          <a:lin ang="5400000" scaled="0"/>
        </a:gradFill>
      </p:bgPr>
    </p:bg>
    <p:spTree>
      <p:nvGrpSpPr>
        <p:cNvPr id="44" name="Shape 44"/>
        <p:cNvGrpSpPr/>
        <p:nvPr/>
      </p:nvGrpSpPr>
      <p:grpSpPr>
        <a:xfrm>
          <a:off x="0" y="0"/>
          <a:ext cx="0" cy="0"/>
          <a:chOff x="0" y="0"/>
          <a:chExt cx="0" cy="0"/>
        </a:xfrm>
      </p:grpSpPr>
      <p:sp>
        <p:nvSpPr>
          <p:cNvPr id="45" name="Google Shape;45;p6"/>
          <p:cNvSpPr txBox="1"/>
          <p:nvPr>
            <p:ph type="title"/>
          </p:nvPr>
        </p:nvSpPr>
        <p:spPr>
          <a:xfrm rot="-5400000">
            <a:off x="-2295358" y="2834288"/>
            <a:ext cx="6153912" cy="106680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Clr>
                <a:schemeClr val="lt1"/>
              </a:buClr>
              <a:buSzPts val="3300"/>
              <a:buFont typeface="Century Gothic"/>
              <a:buNone/>
              <a:defRPr b="1" sz="33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6"/>
          <p:cNvSpPr txBox="1"/>
          <p:nvPr>
            <p:ph idx="1" type="body"/>
          </p:nvPr>
        </p:nvSpPr>
        <p:spPr>
          <a:xfrm rot="-5400000">
            <a:off x="146758" y="1508980"/>
            <a:ext cx="3017520" cy="581024"/>
          </a:xfrm>
          <a:prstGeom prst="rect">
            <a:avLst/>
          </a:prstGeom>
          <a:solidFill>
            <a:schemeClr val="dk1"/>
          </a:solidFill>
          <a:ln>
            <a:noFill/>
          </a:ln>
        </p:spPr>
        <p:txBody>
          <a:bodyPr anchorCtr="0" anchor="ctr" bIns="45700" lIns="91425" spcFirstLastPara="1" rIns="91425" wrap="square" tIns="45700">
            <a:noAutofit/>
          </a:bodyPr>
          <a:lstStyle>
            <a:lvl1pPr indent="-228600" lvl="0" marL="457200" algn="ctr">
              <a:spcBef>
                <a:spcPts val="320"/>
              </a:spcBef>
              <a:spcAft>
                <a:spcPts val="0"/>
              </a:spcAft>
              <a:buSzPts val="1280"/>
              <a:buNone/>
              <a:defRPr b="0" sz="1600">
                <a:solidFill>
                  <a:schemeClr val="lt1"/>
                </a:solidFill>
              </a:defRPr>
            </a:lvl1pPr>
            <a:lvl2pPr indent="-228600" lvl="1" marL="914400" algn="l">
              <a:spcBef>
                <a:spcPts val="400"/>
              </a:spcBef>
              <a:spcAft>
                <a:spcPts val="0"/>
              </a:spcAft>
              <a:buSzPts val="1900"/>
              <a:buNone/>
              <a:defRPr b="1" sz="2000"/>
            </a:lvl2pPr>
            <a:lvl3pPr indent="-228600" lvl="2" marL="1371600" algn="l">
              <a:spcBef>
                <a:spcPts val="360"/>
              </a:spcBef>
              <a:spcAft>
                <a:spcPts val="0"/>
              </a:spcAft>
              <a:buSzPts val="1800"/>
              <a:buNone/>
              <a:defRPr b="1" sz="1800"/>
            </a:lvl3pPr>
            <a:lvl4pPr indent="-228600" lvl="3" marL="1828800" algn="l">
              <a:spcBef>
                <a:spcPts val="320"/>
              </a:spcBef>
              <a:spcAft>
                <a:spcPts val="0"/>
              </a:spcAft>
              <a:buSzPts val="1600"/>
              <a:buNone/>
              <a:defRPr b="1" sz="1600"/>
            </a:lvl4pPr>
            <a:lvl5pPr indent="-228600" lvl="4" marL="2286000" algn="l">
              <a:spcBef>
                <a:spcPts val="320"/>
              </a:spcBef>
              <a:spcAft>
                <a:spcPts val="0"/>
              </a:spcAft>
              <a:buSzPts val="1600"/>
              <a:buNone/>
              <a:defRPr b="1" sz="1600"/>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47" name="Google Shape;47;p6"/>
          <p:cNvSpPr txBox="1"/>
          <p:nvPr>
            <p:ph idx="2" type="body"/>
          </p:nvPr>
        </p:nvSpPr>
        <p:spPr>
          <a:xfrm rot="-5400000">
            <a:off x="146758" y="4645372"/>
            <a:ext cx="3017520" cy="581024"/>
          </a:xfrm>
          <a:prstGeom prst="rect">
            <a:avLst/>
          </a:prstGeom>
          <a:solidFill>
            <a:schemeClr val="dk1"/>
          </a:solidFill>
          <a:ln>
            <a:noFill/>
          </a:ln>
        </p:spPr>
        <p:txBody>
          <a:bodyPr anchorCtr="0" anchor="ctr" bIns="45700" lIns="91425" spcFirstLastPara="1" rIns="91425" wrap="square" tIns="45700">
            <a:noAutofit/>
          </a:bodyPr>
          <a:lstStyle>
            <a:lvl1pPr indent="-228600" lvl="0" marL="457200" algn="ctr">
              <a:spcBef>
                <a:spcPts val="320"/>
              </a:spcBef>
              <a:spcAft>
                <a:spcPts val="0"/>
              </a:spcAft>
              <a:buSzPts val="1280"/>
              <a:buNone/>
              <a:defRPr b="0" sz="1600">
                <a:solidFill>
                  <a:schemeClr val="lt1"/>
                </a:solidFill>
              </a:defRPr>
            </a:lvl1pPr>
            <a:lvl2pPr indent="-228600" lvl="1" marL="914400" algn="l">
              <a:spcBef>
                <a:spcPts val="400"/>
              </a:spcBef>
              <a:spcAft>
                <a:spcPts val="0"/>
              </a:spcAft>
              <a:buSzPts val="1900"/>
              <a:buNone/>
              <a:defRPr b="1" sz="2000"/>
            </a:lvl2pPr>
            <a:lvl3pPr indent="-228600" lvl="2" marL="1371600" algn="l">
              <a:spcBef>
                <a:spcPts val="360"/>
              </a:spcBef>
              <a:spcAft>
                <a:spcPts val="0"/>
              </a:spcAft>
              <a:buSzPts val="1800"/>
              <a:buNone/>
              <a:defRPr b="1" sz="1800"/>
            </a:lvl3pPr>
            <a:lvl4pPr indent="-228600" lvl="3" marL="1828800" algn="l">
              <a:spcBef>
                <a:spcPts val="320"/>
              </a:spcBef>
              <a:spcAft>
                <a:spcPts val="0"/>
              </a:spcAft>
              <a:buSzPts val="1600"/>
              <a:buNone/>
              <a:defRPr b="1" sz="1600"/>
            </a:lvl4pPr>
            <a:lvl5pPr indent="-228600" lvl="4" marL="2286000" algn="l">
              <a:spcBef>
                <a:spcPts val="320"/>
              </a:spcBef>
              <a:spcAft>
                <a:spcPts val="0"/>
              </a:spcAft>
              <a:buSzPts val="1600"/>
              <a:buNone/>
              <a:defRPr b="1" sz="1600"/>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48" name="Google Shape;48;p6"/>
          <p:cNvSpPr txBox="1"/>
          <p:nvPr>
            <p:ph idx="3" type="body"/>
          </p:nvPr>
        </p:nvSpPr>
        <p:spPr>
          <a:xfrm>
            <a:off x="2022230" y="290732"/>
            <a:ext cx="6858000" cy="3017520"/>
          </a:xfrm>
          <a:prstGeom prst="rect">
            <a:avLst/>
          </a:prstGeom>
          <a:noFill/>
          <a:ln>
            <a:noFill/>
          </a:ln>
        </p:spPr>
        <p:txBody>
          <a:bodyPr anchorCtr="0" anchor="t" bIns="45700" lIns="91425" spcFirstLastPara="1" rIns="91425" wrap="square" tIns="45700">
            <a:noAutofit/>
          </a:bodyPr>
          <a:lstStyle>
            <a:lvl1pPr indent="-350520" lvl="0" marL="457200" algn="l">
              <a:spcBef>
                <a:spcPts val="480"/>
              </a:spcBef>
              <a:spcAft>
                <a:spcPts val="0"/>
              </a:spcAft>
              <a:buSzPts val="1920"/>
              <a:buChar char="⦿"/>
              <a:defRPr sz="2400"/>
            </a:lvl1pPr>
            <a:lvl2pPr indent="-349250" lvl="1" marL="914400" algn="l">
              <a:spcBef>
                <a:spcPts val="400"/>
              </a:spcBef>
              <a:spcAft>
                <a:spcPts val="0"/>
              </a:spcAft>
              <a:buSzPts val="1900"/>
              <a:buChar char="›"/>
              <a:defRPr sz="2000"/>
            </a:lvl2pPr>
            <a:lvl3pPr indent="-342900" lvl="2" marL="1371600" algn="l">
              <a:spcBef>
                <a:spcPts val="360"/>
              </a:spcBef>
              <a:spcAft>
                <a:spcPts val="0"/>
              </a:spcAft>
              <a:buSzPts val="1800"/>
              <a:buChar char="●"/>
              <a:defRPr sz="1800"/>
            </a:lvl3pPr>
            <a:lvl4pPr indent="-330200" lvl="3" marL="1828800" algn="l">
              <a:spcBef>
                <a:spcPts val="320"/>
              </a:spcBef>
              <a:spcAft>
                <a:spcPts val="0"/>
              </a:spcAft>
              <a:buSzPts val="1600"/>
              <a:buChar char="●"/>
              <a:defRPr sz="1600"/>
            </a:lvl4pPr>
            <a:lvl5pPr indent="-330200" lvl="4" marL="2286000" algn="l">
              <a:spcBef>
                <a:spcPts val="320"/>
              </a:spcBef>
              <a:spcAft>
                <a:spcPts val="0"/>
              </a:spcAft>
              <a:buSzPts val="1600"/>
              <a:buChar char="●"/>
              <a:defRPr sz="1600"/>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49" name="Google Shape;49;p6"/>
          <p:cNvSpPr txBox="1"/>
          <p:nvPr>
            <p:ph idx="4" type="body"/>
          </p:nvPr>
        </p:nvSpPr>
        <p:spPr>
          <a:xfrm>
            <a:off x="2022230" y="3427124"/>
            <a:ext cx="6858000" cy="3017520"/>
          </a:xfrm>
          <a:prstGeom prst="rect">
            <a:avLst/>
          </a:prstGeom>
          <a:noFill/>
          <a:ln>
            <a:noFill/>
          </a:ln>
        </p:spPr>
        <p:txBody>
          <a:bodyPr anchorCtr="0" anchor="t" bIns="45700" lIns="91425" spcFirstLastPara="1" rIns="91425" wrap="square" tIns="45700">
            <a:noAutofit/>
          </a:bodyPr>
          <a:lstStyle>
            <a:lvl1pPr indent="-350520" lvl="0" marL="457200" algn="l">
              <a:spcBef>
                <a:spcPts val="480"/>
              </a:spcBef>
              <a:spcAft>
                <a:spcPts val="0"/>
              </a:spcAft>
              <a:buSzPts val="1920"/>
              <a:buChar char="⦿"/>
              <a:defRPr sz="2400"/>
            </a:lvl1pPr>
            <a:lvl2pPr indent="-349250" lvl="1" marL="914400" algn="l">
              <a:spcBef>
                <a:spcPts val="400"/>
              </a:spcBef>
              <a:spcAft>
                <a:spcPts val="0"/>
              </a:spcAft>
              <a:buSzPts val="1900"/>
              <a:buChar char="›"/>
              <a:defRPr sz="2000"/>
            </a:lvl2pPr>
            <a:lvl3pPr indent="-342900" lvl="2" marL="1371600" algn="l">
              <a:spcBef>
                <a:spcPts val="360"/>
              </a:spcBef>
              <a:spcAft>
                <a:spcPts val="0"/>
              </a:spcAft>
              <a:buSzPts val="1800"/>
              <a:buChar char="●"/>
              <a:defRPr sz="1800"/>
            </a:lvl3pPr>
            <a:lvl4pPr indent="-330200" lvl="3" marL="1828800" algn="l">
              <a:spcBef>
                <a:spcPts val="320"/>
              </a:spcBef>
              <a:spcAft>
                <a:spcPts val="0"/>
              </a:spcAft>
              <a:buSzPts val="1600"/>
              <a:buChar char="●"/>
              <a:defRPr sz="1600"/>
            </a:lvl4pPr>
            <a:lvl5pPr indent="-330200" lvl="4" marL="2286000" algn="l">
              <a:spcBef>
                <a:spcPts val="320"/>
              </a:spcBef>
              <a:spcAft>
                <a:spcPts val="0"/>
              </a:spcAft>
              <a:buSzPts val="1600"/>
              <a:buChar char="●"/>
              <a:defRPr sz="1600"/>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50" name="Google Shape;50;p6"/>
          <p:cNvSpPr txBox="1"/>
          <p:nvPr>
            <p:ph idx="10" type="dt"/>
          </p:nvPr>
        </p:nvSpPr>
        <p:spPr>
          <a:xfrm>
            <a:off x="4791456" y="6480969"/>
            <a:ext cx="2130552" cy="30175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6"/>
          <p:cNvSpPr txBox="1"/>
          <p:nvPr>
            <p:ph idx="11" type="ftr"/>
          </p:nvPr>
        </p:nvSpPr>
        <p:spPr>
          <a:xfrm>
            <a:off x="457200" y="6480969"/>
            <a:ext cx="4261104" cy="301752"/>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6"/>
          <p:cNvSpPr txBox="1"/>
          <p:nvPr>
            <p:ph idx="12" type="sldNum"/>
          </p:nvPr>
        </p:nvSpPr>
        <p:spPr>
          <a:xfrm>
            <a:off x="7589520" y="6483096"/>
            <a:ext cx="502920" cy="301752"/>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b="0" i="0" sz="1200" u="none" cap="none" strike="noStrike">
                <a:solidFill>
                  <a:schemeClr val="lt1"/>
                </a:solidFill>
                <a:latin typeface="Century Gothic"/>
                <a:ea typeface="Century Gothic"/>
                <a:cs typeface="Century Gothic"/>
                <a:sym typeface="Century Gothic"/>
              </a:defRPr>
            </a:lvl1pPr>
            <a:lvl2pPr indent="0" lvl="1" marL="0" algn="ctr">
              <a:spcBef>
                <a:spcPts val="0"/>
              </a:spcBef>
              <a:buNone/>
              <a:defRPr b="0" i="0" sz="1200" u="none" cap="none" strike="noStrike">
                <a:solidFill>
                  <a:schemeClr val="lt1"/>
                </a:solidFill>
                <a:latin typeface="Century Gothic"/>
                <a:ea typeface="Century Gothic"/>
                <a:cs typeface="Century Gothic"/>
                <a:sym typeface="Century Gothic"/>
              </a:defRPr>
            </a:lvl2pPr>
            <a:lvl3pPr indent="0" lvl="2" marL="0" algn="ctr">
              <a:spcBef>
                <a:spcPts val="0"/>
              </a:spcBef>
              <a:buNone/>
              <a:defRPr b="0" i="0" sz="1200" u="none" cap="none" strike="noStrike">
                <a:solidFill>
                  <a:schemeClr val="lt1"/>
                </a:solidFill>
                <a:latin typeface="Century Gothic"/>
                <a:ea typeface="Century Gothic"/>
                <a:cs typeface="Century Gothic"/>
                <a:sym typeface="Century Gothic"/>
              </a:defRPr>
            </a:lvl3pPr>
            <a:lvl4pPr indent="0" lvl="3" marL="0" algn="ctr">
              <a:spcBef>
                <a:spcPts val="0"/>
              </a:spcBef>
              <a:buNone/>
              <a:defRPr b="0" i="0" sz="1200" u="none" cap="none" strike="noStrike">
                <a:solidFill>
                  <a:schemeClr val="lt1"/>
                </a:solidFill>
                <a:latin typeface="Century Gothic"/>
                <a:ea typeface="Century Gothic"/>
                <a:cs typeface="Century Gothic"/>
                <a:sym typeface="Century Gothic"/>
              </a:defRPr>
            </a:lvl4pPr>
            <a:lvl5pPr indent="0" lvl="4" marL="0" algn="ctr">
              <a:spcBef>
                <a:spcPts val="0"/>
              </a:spcBef>
              <a:buNone/>
              <a:defRPr b="0" i="0" sz="1200" u="none" cap="none" strike="noStrike">
                <a:solidFill>
                  <a:schemeClr val="lt1"/>
                </a:solidFill>
                <a:latin typeface="Century Gothic"/>
                <a:ea typeface="Century Gothic"/>
                <a:cs typeface="Century Gothic"/>
                <a:sym typeface="Century Gothic"/>
              </a:defRPr>
            </a:lvl5pPr>
            <a:lvl6pPr indent="0" lvl="5" marL="0" algn="ctr">
              <a:spcBef>
                <a:spcPts val="0"/>
              </a:spcBef>
              <a:buNone/>
              <a:defRPr b="0" i="0" sz="1200" u="none" cap="none" strike="noStrike">
                <a:solidFill>
                  <a:schemeClr val="lt1"/>
                </a:solidFill>
                <a:latin typeface="Century Gothic"/>
                <a:ea typeface="Century Gothic"/>
                <a:cs typeface="Century Gothic"/>
                <a:sym typeface="Century Gothic"/>
              </a:defRPr>
            </a:lvl6pPr>
            <a:lvl7pPr indent="0" lvl="6" marL="0" algn="ctr">
              <a:spcBef>
                <a:spcPts val="0"/>
              </a:spcBef>
              <a:buNone/>
              <a:defRPr b="0" i="0" sz="1200" u="none" cap="none" strike="noStrike">
                <a:solidFill>
                  <a:schemeClr val="lt1"/>
                </a:solidFill>
                <a:latin typeface="Century Gothic"/>
                <a:ea typeface="Century Gothic"/>
                <a:cs typeface="Century Gothic"/>
                <a:sym typeface="Century Gothic"/>
              </a:defRPr>
            </a:lvl7pPr>
            <a:lvl8pPr indent="0" lvl="7" marL="0" algn="ctr">
              <a:spcBef>
                <a:spcPts val="0"/>
              </a:spcBef>
              <a:buNone/>
              <a:defRPr b="0" i="0" sz="1200" u="none" cap="none" strike="noStrike">
                <a:solidFill>
                  <a:schemeClr val="lt1"/>
                </a:solidFill>
                <a:latin typeface="Century Gothic"/>
                <a:ea typeface="Century Gothic"/>
                <a:cs typeface="Century Gothic"/>
                <a:sym typeface="Century Gothic"/>
              </a:defRPr>
            </a:lvl8pPr>
            <a:lvl9pPr indent="0" lvl="8" marL="0" algn="ctr">
              <a:spcBef>
                <a:spcPts val="0"/>
              </a:spcBef>
              <a:buNone/>
              <a:defRPr b="0" i="0" sz="12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7"/>
          <p:cNvSpPr txBox="1"/>
          <p:nvPr>
            <p:ph type="title"/>
          </p:nvPr>
        </p:nvSpPr>
        <p:spPr>
          <a:xfrm>
            <a:off x="457200" y="267494"/>
            <a:ext cx="8229600" cy="139903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5A8DE8"/>
              </a:buClr>
              <a:buSzPts val="4200"/>
              <a:buFont typeface="Century Gothic"/>
              <a:buNone/>
              <a:defRPr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7"/>
          <p:cNvSpPr txBox="1"/>
          <p:nvPr>
            <p:ph idx="10" type="dt"/>
          </p:nvPr>
        </p:nvSpPr>
        <p:spPr>
          <a:xfrm>
            <a:off x="4791456" y="6480969"/>
            <a:ext cx="2133600" cy="30175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7"/>
          <p:cNvSpPr txBox="1"/>
          <p:nvPr>
            <p:ph idx="11" type="ftr"/>
          </p:nvPr>
        </p:nvSpPr>
        <p:spPr>
          <a:xfrm>
            <a:off x="457200" y="6481890"/>
            <a:ext cx="4260056" cy="300831"/>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7"/>
          <p:cNvSpPr txBox="1"/>
          <p:nvPr>
            <p:ph idx="12" type="sldNum"/>
          </p:nvPr>
        </p:nvSpPr>
        <p:spPr>
          <a:xfrm>
            <a:off x="7589520" y="6480969"/>
            <a:ext cx="502920" cy="301752"/>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8" name="Shape 58"/>
        <p:cNvGrpSpPr/>
        <p:nvPr/>
      </p:nvGrpSpPr>
      <p:grpSpPr>
        <a:xfrm>
          <a:off x="0" y="0"/>
          <a:ext cx="0" cy="0"/>
          <a:chOff x="0" y="0"/>
          <a:chExt cx="0" cy="0"/>
        </a:xfrm>
      </p:grpSpPr>
      <p:sp>
        <p:nvSpPr>
          <p:cNvPr id="59" name="Google Shape;59;p8"/>
          <p:cNvSpPr txBox="1"/>
          <p:nvPr>
            <p:ph idx="10" type="dt"/>
          </p:nvPr>
        </p:nvSpPr>
        <p:spPr>
          <a:xfrm>
            <a:off x="4791456" y="6480969"/>
            <a:ext cx="2133600" cy="30175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8"/>
          <p:cNvSpPr txBox="1"/>
          <p:nvPr>
            <p:ph idx="11" type="ftr"/>
          </p:nvPr>
        </p:nvSpPr>
        <p:spPr>
          <a:xfrm>
            <a:off x="457200" y="6481890"/>
            <a:ext cx="4260056" cy="300831"/>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8"/>
          <p:cNvSpPr txBox="1"/>
          <p:nvPr>
            <p:ph idx="12" type="sldNum"/>
          </p:nvPr>
        </p:nvSpPr>
        <p:spPr>
          <a:xfrm>
            <a:off x="7589520" y="6480969"/>
            <a:ext cx="502920" cy="301752"/>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bg>
      <p:bgPr>
        <a:gradFill>
          <a:gsLst>
            <a:gs pos="0">
              <a:srgbClr val="00648F"/>
            </a:gs>
            <a:gs pos="60000">
              <a:srgbClr val="0087C0"/>
            </a:gs>
            <a:gs pos="100000">
              <a:srgbClr val="299ADA"/>
            </a:gs>
          </a:gsLst>
          <a:lin ang="5400000" scaled="0"/>
        </a:gradFill>
      </p:bgPr>
    </p:bg>
    <p:spTree>
      <p:nvGrpSpPr>
        <p:cNvPr id="62" name="Shape 62"/>
        <p:cNvGrpSpPr/>
        <p:nvPr/>
      </p:nvGrpSpPr>
      <p:grpSpPr>
        <a:xfrm>
          <a:off x="0" y="0"/>
          <a:ext cx="0" cy="0"/>
          <a:chOff x="0" y="0"/>
          <a:chExt cx="0" cy="0"/>
        </a:xfrm>
      </p:grpSpPr>
      <p:sp>
        <p:nvSpPr>
          <p:cNvPr id="63" name="Google Shape;63;p9"/>
          <p:cNvSpPr txBox="1"/>
          <p:nvPr>
            <p:ph type="title"/>
          </p:nvPr>
        </p:nvSpPr>
        <p:spPr>
          <a:xfrm rot="-5400000">
            <a:off x="-2295144" y="2882264"/>
            <a:ext cx="5943600" cy="914400"/>
          </a:xfrm>
          <a:prstGeom prst="rect">
            <a:avLst/>
          </a:prstGeom>
          <a:noFill/>
          <a:ln>
            <a:noFill/>
          </a:ln>
        </p:spPr>
        <p:txBody>
          <a:bodyPr anchorCtr="0" anchor="b" bIns="45700" lIns="91425" spcFirstLastPara="1" rIns="91425" wrap="square" tIns="45700">
            <a:noAutofit/>
          </a:bodyPr>
          <a:lstStyle>
            <a:lvl1pPr lvl="0" marR="18288" algn="r">
              <a:spcBef>
                <a:spcPts val="0"/>
              </a:spcBef>
              <a:spcAft>
                <a:spcPts val="0"/>
              </a:spcAft>
              <a:buClr>
                <a:srgbClr val="5A8DE8"/>
              </a:buClr>
              <a:buSzPts val="2900"/>
              <a:buFont typeface="Century Gothic"/>
              <a:buNone/>
              <a:defRPr b="0" sz="29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9"/>
          <p:cNvSpPr txBox="1"/>
          <p:nvPr>
            <p:ph idx="1" type="body"/>
          </p:nvPr>
        </p:nvSpPr>
        <p:spPr>
          <a:xfrm>
            <a:off x="1135856" y="367664"/>
            <a:ext cx="2438400" cy="5943600"/>
          </a:xfrm>
          <a:prstGeom prst="rect">
            <a:avLst/>
          </a:prstGeom>
          <a:noFill/>
          <a:ln>
            <a:noFill/>
          </a:ln>
        </p:spPr>
        <p:txBody>
          <a:bodyPr anchorCtr="0" anchor="t" bIns="45700" lIns="91425" spcFirstLastPara="1" rIns="91425" wrap="square" tIns="45700">
            <a:noAutofit/>
          </a:bodyPr>
          <a:lstStyle>
            <a:lvl1pPr indent="-228600" lvl="0" marL="457200" algn="l">
              <a:spcBef>
                <a:spcPts val="0"/>
              </a:spcBef>
              <a:spcAft>
                <a:spcPts val="0"/>
              </a:spcAft>
              <a:buSzPts val="1120"/>
              <a:buNone/>
              <a:defRPr sz="1400"/>
            </a:lvl1pPr>
            <a:lvl2pPr indent="-228600" lvl="1" marL="914400" algn="l">
              <a:spcBef>
                <a:spcPts val="240"/>
              </a:spcBef>
              <a:spcAft>
                <a:spcPts val="0"/>
              </a:spcAft>
              <a:buSzPts val="1140"/>
              <a:buNone/>
              <a:defRPr sz="1200"/>
            </a:lvl2pPr>
            <a:lvl3pPr indent="-228600" lvl="2" marL="1371600" algn="l">
              <a:spcBef>
                <a:spcPts val="200"/>
              </a:spcBef>
              <a:spcAft>
                <a:spcPts val="0"/>
              </a:spcAft>
              <a:buSzPts val="1000"/>
              <a:buNone/>
              <a:defRPr sz="1000"/>
            </a:lvl3pPr>
            <a:lvl4pPr indent="-228600" lvl="3" marL="1828800" algn="l">
              <a:spcBef>
                <a:spcPts val="180"/>
              </a:spcBef>
              <a:spcAft>
                <a:spcPts val="0"/>
              </a:spcAft>
              <a:buSzPts val="900"/>
              <a:buNone/>
              <a:defRPr sz="900"/>
            </a:lvl4pPr>
            <a:lvl5pPr indent="-228600" lvl="4" marL="2286000" algn="l">
              <a:spcBef>
                <a:spcPts val="180"/>
              </a:spcBef>
              <a:spcAft>
                <a:spcPts val="0"/>
              </a:spcAft>
              <a:buSzPts val="900"/>
              <a:buNone/>
              <a:defRPr sz="900"/>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65" name="Google Shape;65;p9"/>
          <p:cNvSpPr txBox="1"/>
          <p:nvPr>
            <p:ph idx="2" type="body"/>
          </p:nvPr>
        </p:nvSpPr>
        <p:spPr>
          <a:xfrm>
            <a:off x="3651250" y="320040"/>
            <a:ext cx="5276088" cy="5989320"/>
          </a:xfrm>
          <a:prstGeom prst="rect">
            <a:avLst/>
          </a:prstGeom>
          <a:noFill/>
          <a:ln>
            <a:noFill/>
          </a:ln>
        </p:spPr>
        <p:txBody>
          <a:bodyPr anchorCtr="0" anchor="t" bIns="45700" lIns="91425" spcFirstLastPara="1" rIns="91425" wrap="square" tIns="45700">
            <a:noAutofit/>
          </a:bodyPr>
          <a:lstStyle>
            <a:lvl1pPr indent="-381000" lvl="0" marL="457200" algn="l">
              <a:spcBef>
                <a:spcPts val="0"/>
              </a:spcBef>
              <a:spcAft>
                <a:spcPts val="0"/>
              </a:spcAft>
              <a:buSzPts val="2400"/>
              <a:buChar char="⦿"/>
              <a:defRPr sz="3000"/>
            </a:lvl1pPr>
            <a:lvl2pPr indent="-385444" lvl="1" marL="914400" algn="l">
              <a:spcBef>
                <a:spcPts val="520"/>
              </a:spcBef>
              <a:spcAft>
                <a:spcPts val="0"/>
              </a:spcAft>
              <a:buSzPts val="2470"/>
              <a:buChar char="›"/>
              <a:defRPr sz="2600"/>
            </a:lvl2pPr>
            <a:lvl3pPr indent="-381000" lvl="2" marL="1371600" algn="l">
              <a:spcBef>
                <a:spcPts val="480"/>
              </a:spcBef>
              <a:spcAft>
                <a:spcPts val="0"/>
              </a:spcAft>
              <a:buSzPts val="2400"/>
              <a:buChar char="●"/>
              <a:defRPr sz="2400"/>
            </a:lvl3pPr>
            <a:lvl4pPr indent="-355600" lvl="3" marL="1828800" algn="l">
              <a:spcBef>
                <a:spcPts val="400"/>
              </a:spcBef>
              <a:spcAft>
                <a:spcPts val="0"/>
              </a:spcAft>
              <a:buSzPts val="2000"/>
              <a:buChar char="●"/>
              <a:defRPr sz="2000"/>
            </a:lvl4pPr>
            <a:lvl5pPr indent="-355600" lvl="4" marL="2286000" algn="l">
              <a:spcBef>
                <a:spcPts val="400"/>
              </a:spcBef>
              <a:spcAft>
                <a:spcPts val="0"/>
              </a:spcAft>
              <a:buSzPts val="2000"/>
              <a:buChar char="●"/>
              <a:defRPr sz="2000"/>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66" name="Google Shape;66;p9"/>
          <p:cNvSpPr txBox="1"/>
          <p:nvPr>
            <p:ph idx="10" type="dt"/>
          </p:nvPr>
        </p:nvSpPr>
        <p:spPr>
          <a:xfrm>
            <a:off x="6278976" y="6556248"/>
            <a:ext cx="2133600" cy="30175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sz="9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9"/>
          <p:cNvSpPr txBox="1"/>
          <p:nvPr>
            <p:ph idx="11" type="ftr"/>
          </p:nvPr>
        </p:nvSpPr>
        <p:spPr>
          <a:xfrm>
            <a:off x="1135856" y="6556248"/>
            <a:ext cx="5143120" cy="301752"/>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sz="9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9"/>
          <p:cNvSpPr txBox="1"/>
          <p:nvPr>
            <p:ph idx="12" type="sldNum"/>
          </p:nvPr>
        </p:nvSpPr>
        <p:spPr>
          <a:xfrm>
            <a:off x="8410576" y="6556248"/>
            <a:ext cx="502920" cy="301752"/>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b="0" i="0" sz="900" u="none" cap="none" strike="noStrike">
                <a:solidFill>
                  <a:schemeClr val="lt1"/>
                </a:solidFill>
                <a:latin typeface="Century Gothic"/>
                <a:ea typeface="Century Gothic"/>
                <a:cs typeface="Century Gothic"/>
                <a:sym typeface="Century Gothic"/>
              </a:defRPr>
            </a:lvl1pPr>
            <a:lvl2pPr indent="0" lvl="1" marL="0" algn="ctr">
              <a:spcBef>
                <a:spcPts val="0"/>
              </a:spcBef>
              <a:buNone/>
              <a:defRPr b="0" i="0" sz="900" u="none" cap="none" strike="noStrike">
                <a:solidFill>
                  <a:schemeClr val="lt1"/>
                </a:solidFill>
                <a:latin typeface="Century Gothic"/>
                <a:ea typeface="Century Gothic"/>
                <a:cs typeface="Century Gothic"/>
                <a:sym typeface="Century Gothic"/>
              </a:defRPr>
            </a:lvl2pPr>
            <a:lvl3pPr indent="0" lvl="2" marL="0" algn="ctr">
              <a:spcBef>
                <a:spcPts val="0"/>
              </a:spcBef>
              <a:buNone/>
              <a:defRPr b="0" i="0" sz="900" u="none" cap="none" strike="noStrike">
                <a:solidFill>
                  <a:schemeClr val="lt1"/>
                </a:solidFill>
                <a:latin typeface="Century Gothic"/>
                <a:ea typeface="Century Gothic"/>
                <a:cs typeface="Century Gothic"/>
                <a:sym typeface="Century Gothic"/>
              </a:defRPr>
            </a:lvl3pPr>
            <a:lvl4pPr indent="0" lvl="3" marL="0" algn="ctr">
              <a:spcBef>
                <a:spcPts val="0"/>
              </a:spcBef>
              <a:buNone/>
              <a:defRPr b="0" i="0" sz="900" u="none" cap="none" strike="noStrike">
                <a:solidFill>
                  <a:schemeClr val="lt1"/>
                </a:solidFill>
                <a:latin typeface="Century Gothic"/>
                <a:ea typeface="Century Gothic"/>
                <a:cs typeface="Century Gothic"/>
                <a:sym typeface="Century Gothic"/>
              </a:defRPr>
            </a:lvl4pPr>
            <a:lvl5pPr indent="0" lvl="4" marL="0" algn="ctr">
              <a:spcBef>
                <a:spcPts val="0"/>
              </a:spcBef>
              <a:buNone/>
              <a:defRPr b="0" i="0" sz="900" u="none" cap="none" strike="noStrike">
                <a:solidFill>
                  <a:schemeClr val="lt1"/>
                </a:solidFill>
                <a:latin typeface="Century Gothic"/>
                <a:ea typeface="Century Gothic"/>
                <a:cs typeface="Century Gothic"/>
                <a:sym typeface="Century Gothic"/>
              </a:defRPr>
            </a:lvl5pPr>
            <a:lvl6pPr indent="0" lvl="5" marL="0" algn="ctr">
              <a:spcBef>
                <a:spcPts val="0"/>
              </a:spcBef>
              <a:buNone/>
              <a:defRPr b="0" i="0" sz="900" u="none" cap="none" strike="noStrike">
                <a:solidFill>
                  <a:schemeClr val="lt1"/>
                </a:solidFill>
                <a:latin typeface="Century Gothic"/>
                <a:ea typeface="Century Gothic"/>
                <a:cs typeface="Century Gothic"/>
                <a:sym typeface="Century Gothic"/>
              </a:defRPr>
            </a:lvl6pPr>
            <a:lvl7pPr indent="0" lvl="6" marL="0" algn="ctr">
              <a:spcBef>
                <a:spcPts val="0"/>
              </a:spcBef>
              <a:buNone/>
              <a:defRPr b="0" i="0" sz="900" u="none" cap="none" strike="noStrike">
                <a:solidFill>
                  <a:schemeClr val="lt1"/>
                </a:solidFill>
                <a:latin typeface="Century Gothic"/>
                <a:ea typeface="Century Gothic"/>
                <a:cs typeface="Century Gothic"/>
                <a:sym typeface="Century Gothic"/>
              </a:defRPr>
            </a:lvl7pPr>
            <a:lvl8pPr indent="0" lvl="7" marL="0" algn="ctr">
              <a:spcBef>
                <a:spcPts val="0"/>
              </a:spcBef>
              <a:buNone/>
              <a:defRPr b="0" i="0" sz="900" u="none" cap="none" strike="noStrike">
                <a:solidFill>
                  <a:schemeClr val="lt1"/>
                </a:solidFill>
                <a:latin typeface="Century Gothic"/>
                <a:ea typeface="Century Gothic"/>
                <a:cs typeface="Century Gothic"/>
                <a:sym typeface="Century Gothic"/>
              </a:defRPr>
            </a:lvl8pPr>
            <a:lvl9pPr indent="0" lvl="8" marL="0" algn="ctr">
              <a:spcBef>
                <a:spcPts val="0"/>
              </a:spcBef>
              <a:buNone/>
              <a:defRPr b="0" i="0" sz="9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bg>
      <p:bgPr>
        <a:gradFill>
          <a:gsLst>
            <a:gs pos="0">
              <a:schemeClr val="dk1"/>
            </a:gs>
            <a:gs pos="60000">
              <a:schemeClr val="dk1"/>
            </a:gs>
            <a:gs pos="100000">
              <a:srgbClr val="6C6C6C"/>
            </a:gs>
          </a:gsLst>
          <a:lin ang="5400000" scaled="0"/>
        </a:gradFill>
      </p:bgPr>
    </p:bg>
    <p:spTree>
      <p:nvGrpSpPr>
        <p:cNvPr id="69" name="Shape 69"/>
        <p:cNvGrpSpPr/>
        <p:nvPr/>
      </p:nvGrpSpPr>
      <p:grpSpPr>
        <a:xfrm>
          <a:off x="0" y="0"/>
          <a:ext cx="0" cy="0"/>
          <a:chOff x="0" y="0"/>
          <a:chExt cx="0" cy="0"/>
        </a:xfrm>
      </p:grpSpPr>
      <p:sp>
        <p:nvSpPr>
          <p:cNvPr id="70" name="Google Shape;70;p10"/>
          <p:cNvSpPr txBox="1"/>
          <p:nvPr>
            <p:ph type="title"/>
          </p:nvPr>
        </p:nvSpPr>
        <p:spPr>
          <a:xfrm rot="-5400000">
            <a:off x="-2523744" y="2894096"/>
            <a:ext cx="6400800" cy="9144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rgbClr val="5A8DE8"/>
              </a:buClr>
              <a:buSzPts val="3000"/>
              <a:buFont typeface="Century Gothic"/>
              <a:buNone/>
              <a:defRPr b="0" sz="3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 name="Google Shape;71;p10"/>
          <p:cNvSpPr/>
          <p:nvPr>
            <p:ph idx="2" type="pic"/>
          </p:nvPr>
        </p:nvSpPr>
        <p:spPr>
          <a:xfrm>
            <a:off x="1138237" y="373966"/>
            <a:ext cx="7333488" cy="5486400"/>
          </a:xfrm>
          <a:prstGeom prst="rect">
            <a:avLst/>
          </a:prstGeom>
          <a:solidFill>
            <a:srgbClr val="024659"/>
          </a:solidFill>
          <a:ln>
            <a:noFill/>
          </a:ln>
        </p:spPr>
        <p:txBody>
          <a:bodyPr anchorCtr="0" anchor="t" bIns="45700" lIns="91425" spcFirstLastPara="1" rIns="91425" wrap="square" tIns="45700">
            <a:noAutofit/>
          </a:bodyPr>
          <a:lstStyle>
            <a:lvl1pPr lvl="0" marR="0" rtl="0" algn="l">
              <a:spcBef>
                <a:spcPts val="640"/>
              </a:spcBef>
              <a:spcAft>
                <a:spcPts val="0"/>
              </a:spcAft>
              <a:buClr>
                <a:schemeClr val="accent1"/>
              </a:buClr>
              <a:buSzPts val="2560"/>
              <a:buFont typeface="Noto Sans Symbols"/>
              <a:buNone/>
              <a:defRPr b="0" i="0" sz="3200" u="none" cap="none" strike="noStrike">
                <a:solidFill>
                  <a:schemeClr val="lt1"/>
                </a:solidFill>
                <a:latin typeface="Century Gothic"/>
                <a:ea typeface="Century Gothic"/>
                <a:cs typeface="Century Gothic"/>
                <a:sym typeface="Century Gothic"/>
              </a:defRPr>
            </a:lvl1pPr>
            <a:lvl2pPr lvl="1" marR="0" rtl="0" algn="l">
              <a:spcBef>
                <a:spcPts val="520"/>
              </a:spcBef>
              <a:spcAft>
                <a:spcPts val="0"/>
              </a:spcAft>
              <a:buClr>
                <a:schemeClr val="accent1"/>
              </a:buClr>
              <a:buSzPts val="2470"/>
              <a:buFont typeface="Verdana"/>
              <a:buChar char="›"/>
              <a:defRPr b="0" i="0" sz="2600" u="none" cap="none" strike="noStrike">
                <a:solidFill>
                  <a:schemeClr val="lt1"/>
                </a:solidFill>
                <a:latin typeface="Century Gothic"/>
                <a:ea typeface="Century Gothic"/>
                <a:cs typeface="Century Gothic"/>
                <a:sym typeface="Century Gothic"/>
              </a:defRPr>
            </a:lvl2pPr>
            <a:lvl3pPr lvl="2" marR="0" rtl="0" algn="l">
              <a:spcBef>
                <a:spcPts val="480"/>
              </a:spcBef>
              <a:spcAft>
                <a:spcPts val="0"/>
              </a:spcAft>
              <a:buClr>
                <a:schemeClr val="accent1"/>
              </a:buClr>
              <a:buSzPts val="2400"/>
              <a:buFont typeface="Noto Sans Symbols"/>
              <a:buChar char="●"/>
              <a:defRPr b="0" i="0" sz="2400" u="none" cap="none" strike="noStrike">
                <a:solidFill>
                  <a:schemeClr val="lt1"/>
                </a:solidFill>
                <a:latin typeface="Century Gothic"/>
                <a:ea typeface="Century Gothic"/>
                <a:cs typeface="Century Gothic"/>
                <a:sym typeface="Century Gothic"/>
              </a:defRPr>
            </a:lvl3pPr>
            <a:lvl4pPr lvl="3" marR="0" rtl="0" algn="l">
              <a:spcBef>
                <a:spcPts val="400"/>
              </a:spcBef>
              <a:spcAft>
                <a:spcPts val="0"/>
              </a:spcAft>
              <a:buClr>
                <a:schemeClr val="accent1"/>
              </a:buClr>
              <a:buSzPts val="2000"/>
              <a:buFont typeface="Noto Sans Symbols"/>
              <a:buChar char="●"/>
              <a:defRPr b="0" i="0" sz="2000" u="none" cap="none" strike="noStrike">
                <a:solidFill>
                  <a:schemeClr val="lt1"/>
                </a:solidFill>
                <a:latin typeface="Century Gothic"/>
                <a:ea typeface="Century Gothic"/>
                <a:cs typeface="Century Gothic"/>
                <a:sym typeface="Century Gothic"/>
              </a:defRPr>
            </a:lvl4pPr>
            <a:lvl5pPr lvl="4" marR="0" rtl="0" algn="l">
              <a:spcBef>
                <a:spcPts val="380"/>
              </a:spcBef>
              <a:spcAft>
                <a:spcPts val="0"/>
              </a:spcAft>
              <a:buClr>
                <a:srgbClr val="88A2D6"/>
              </a:buClr>
              <a:buSzPts val="1900"/>
              <a:buFont typeface="Noto Sans Symbols"/>
              <a:buChar char="●"/>
              <a:defRPr b="0" i="0" sz="1900" u="none" cap="none" strike="noStrike">
                <a:solidFill>
                  <a:schemeClr val="lt1"/>
                </a:solidFill>
                <a:latin typeface="Century Gothic"/>
                <a:ea typeface="Century Gothic"/>
                <a:cs typeface="Century Gothic"/>
                <a:sym typeface="Century Gothic"/>
              </a:defRPr>
            </a:lvl5pPr>
            <a:lvl6pPr lvl="5" marR="0" rtl="0" algn="l">
              <a:spcBef>
                <a:spcPts val="360"/>
              </a:spcBef>
              <a:spcAft>
                <a:spcPts val="0"/>
              </a:spcAft>
              <a:buClr>
                <a:srgbClr val="88A2D6"/>
              </a:buClr>
              <a:buSzPts val="1800"/>
              <a:buFont typeface="Noto Sans Symbols"/>
              <a:buChar char="●"/>
              <a:defRPr b="0" i="0" sz="1800" u="none" cap="none" strike="noStrike">
                <a:solidFill>
                  <a:schemeClr val="lt1"/>
                </a:solidFill>
                <a:latin typeface="Century Gothic"/>
                <a:ea typeface="Century Gothic"/>
                <a:cs typeface="Century Gothic"/>
                <a:sym typeface="Century Gothic"/>
              </a:defRPr>
            </a:lvl6pPr>
            <a:lvl7pPr lvl="6" marR="0" rtl="0" algn="l">
              <a:spcBef>
                <a:spcPts val="320"/>
              </a:spcBef>
              <a:spcAft>
                <a:spcPts val="0"/>
              </a:spcAft>
              <a:buClr>
                <a:srgbClr val="88A2D6"/>
              </a:buClr>
              <a:buSzPts val="1600"/>
              <a:buFont typeface="Noto Sans Symbols"/>
              <a:buChar char="●"/>
              <a:defRPr b="0" i="0" sz="1600" u="none" cap="none" strike="noStrike">
                <a:solidFill>
                  <a:schemeClr val="lt1"/>
                </a:solidFill>
                <a:latin typeface="Century Gothic"/>
                <a:ea typeface="Century Gothic"/>
                <a:cs typeface="Century Gothic"/>
                <a:sym typeface="Century Gothic"/>
              </a:defRPr>
            </a:lvl7pPr>
            <a:lvl8pPr lvl="7" marR="0" rtl="0" algn="l">
              <a:spcBef>
                <a:spcPts val="320"/>
              </a:spcBef>
              <a:spcAft>
                <a:spcPts val="0"/>
              </a:spcAft>
              <a:buClr>
                <a:srgbClr val="88A2D6"/>
              </a:buClr>
              <a:buSzPts val="1600"/>
              <a:buFont typeface="Noto Sans Symbols"/>
              <a:buChar char="●"/>
              <a:defRPr b="0" i="0" sz="1600" u="none" cap="none" strike="noStrike">
                <a:solidFill>
                  <a:schemeClr val="lt1"/>
                </a:solidFill>
                <a:latin typeface="Century Gothic"/>
                <a:ea typeface="Century Gothic"/>
                <a:cs typeface="Century Gothic"/>
                <a:sym typeface="Century Gothic"/>
              </a:defRPr>
            </a:lvl8pPr>
            <a:lvl9pPr lvl="8" marR="0" rtl="0" algn="l">
              <a:spcBef>
                <a:spcPts val="320"/>
              </a:spcBef>
              <a:spcAft>
                <a:spcPts val="0"/>
              </a:spcAft>
              <a:buClr>
                <a:srgbClr val="88A2D6"/>
              </a:buClr>
              <a:buSzPts val="1600"/>
              <a:buFont typeface="Noto Sans Symbols"/>
              <a:buChar char="●"/>
              <a:defRPr b="0" i="0" sz="1600" u="none" cap="none" strike="noStrike">
                <a:solidFill>
                  <a:schemeClr val="lt1"/>
                </a:solidFill>
                <a:latin typeface="Century Gothic"/>
                <a:ea typeface="Century Gothic"/>
                <a:cs typeface="Century Gothic"/>
                <a:sym typeface="Century Gothic"/>
              </a:defRPr>
            </a:lvl9pPr>
          </a:lstStyle>
          <a:p/>
        </p:txBody>
      </p:sp>
      <p:sp>
        <p:nvSpPr>
          <p:cNvPr id="72" name="Google Shape;72;p10"/>
          <p:cNvSpPr txBox="1"/>
          <p:nvPr>
            <p:ph idx="1" type="body"/>
          </p:nvPr>
        </p:nvSpPr>
        <p:spPr>
          <a:xfrm>
            <a:off x="1143000" y="5867400"/>
            <a:ext cx="7333488" cy="685800"/>
          </a:xfrm>
          <a:prstGeom prst="rect">
            <a:avLst/>
          </a:prstGeom>
          <a:solidFill>
            <a:schemeClr val="accent1">
              <a:alpha val="14901"/>
            </a:schemeClr>
          </a:solidFill>
          <a:ln cap="flat" cmpd="sng" w="9525">
            <a:solidFill>
              <a:schemeClr val="accent1"/>
            </a:solidFill>
            <a:prstDash val="solid"/>
            <a:miter lim="800000"/>
            <a:headEnd len="sm" w="sm" type="none"/>
            <a:tailEnd len="sm" w="sm" type="none"/>
          </a:ln>
        </p:spPr>
        <p:txBody>
          <a:bodyPr anchorCtr="0" anchor="t" bIns="45700" lIns="91425" spcFirstLastPara="1" rIns="91425" wrap="square" tIns="45700">
            <a:noAutofit/>
          </a:bodyPr>
          <a:lstStyle>
            <a:lvl1pPr indent="-228600" lvl="0" marL="457200" algn="l">
              <a:spcBef>
                <a:spcPts val="0"/>
              </a:spcBef>
              <a:spcAft>
                <a:spcPts val="0"/>
              </a:spcAft>
              <a:buSzPts val="1120"/>
              <a:buNone/>
              <a:defRPr sz="1400"/>
            </a:lvl1pPr>
            <a:lvl2pPr indent="-300990" lvl="1" marL="914400" algn="l">
              <a:spcBef>
                <a:spcPts val="240"/>
              </a:spcBef>
              <a:spcAft>
                <a:spcPts val="0"/>
              </a:spcAft>
              <a:buSzPts val="1140"/>
              <a:buChar char="›"/>
              <a:defRPr sz="1200"/>
            </a:lvl2pPr>
            <a:lvl3pPr indent="-292100" lvl="2" marL="1371600" algn="l">
              <a:spcBef>
                <a:spcPts val="200"/>
              </a:spcBef>
              <a:spcAft>
                <a:spcPts val="0"/>
              </a:spcAft>
              <a:buSzPts val="1000"/>
              <a:buChar char="●"/>
              <a:defRPr sz="1000"/>
            </a:lvl3pPr>
            <a:lvl4pPr indent="-285750" lvl="3" marL="1828800" algn="l">
              <a:spcBef>
                <a:spcPts val="180"/>
              </a:spcBef>
              <a:spcAft>
                <a:spcPts val="0"/>
              </a:spcAft>
              <a:buSzPts val="900"/>
              <a:buChar char="●"/>
              <a:defRPr sz="900"/>
            </a:lvl4pPr>
            <a:lvl5pPr indent="-285750" lvl="4" marL="2286000" algn="l">
              <a:spcBef>
                <a:spcPts val="180"/>
              </a:spcBef>
              <a:spcAft>
                <a:spcPts val="0"/>
              </a:spcAft>
              <a:buSzPts val="900"/>
              <a:buChar char="●"/>
              <a:defRPr sz="900"/>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73" name="Google Shape;73;p10"/>
          <p:cNvSpPr txBox="1"/>
          <p:nvPr>
            <p:ph idx="10" type="dt"/>
          </p:nvPr>
        </p:nvSpPr>
        <p:spPr>
          <a:xfrm>
            <a:off x="6108192" y="6556248"/>
            <a:ext cx="2103120" cy="30175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sz="9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10"/>
          <p:cNvSpPr txBox="1"/>
          <p:nvPr>
            <p:ph idx="11" type="ftr"/>
          </p:nvPr>
        </p:nvSpPr>
        <p:spPr>
          <a:xfrm>
            <a:off x="1170432" y="6557169"/>
            <a:ext cx="4948072" cy="301752"/>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sz="9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10"/>
          <p:cNvSpPr txBox="1"/>
          <p:nvPr>
            <p:ph idx="12" type="sldNum"/>
          </p:nvPr>
        </p:nvSpPr>
        <p:spPr>
          <a:xfrm>
            <a:off x="8217192" y="6556248"/>
            <a:ext cx="365760" cy="301752"/>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b="0" i="0" sz="900" u="none" cap="none" strike="noStrike">
                <a:solidFill>
                  <a:schemeClr val="lt1"/>
                </a:solidFill>
                <a:latin typeface="Century Gothic"/>
                <a:ea typeface="Century Gothic"/>
                <a:cs typeface="Century Gothic"/>
                <a:sym typeface="Century Gothic"/>
              </a:defRPr>
            </a:lvl1pPr>
            <a:lvl2pPr indent="0" lvl="1" marL="0" algn="ctr">
              <a:spcBef>
                <a:spcPts val="0"/>
              </a:spcBef>
              <a:buNone/>
              <a:defRPr b="0" i="0" sz="900" u="none" cap="none" strike="noStrike">
                <a:solidFill>
                  <a:schemeClr val="lt1"/>
                </a:solidFill>
                <a:latin typeface="Century Gothic"/>
                <a:ea typeface="Century Gothic"/>
                <a:cs typeface="Century Gothic"/>
                <a:sym typeface="Century Gothic"/>
              </a:defRPr>
            </a:lvl2pPr>
            <a:lvl3pPr indent="0" lvl="2" marL="0" algn="ctr">
              <a:spcBef>
                <a:spcPts val="0"/>
              </a:spcBef>
              <a:buNone/>
              <a:defRPr b="0" i="0" sz="900" u="none" cap="none" strike="noStrike">
                <a:solidFill>
                  <a:schemeClr val="lt1"/>
                </a:solidFill>
                <a:latin typeface="Century Gothic"/>
                <a:ea typeface="Century Gothic"/>
                <a:cs typeface="Century Gothic"/>
                <a:sym typeface="Century Gothic"/>
              </a:defRPr>
            </a:lvl3pPr>
            <a:lvl4pPr indent="0" lvl="3" marL="0" algn="ctr">
              <a:spcBef>
                <a:spcPts val="0"/>
              </a:spcBef>
              <a:buNone/>
              <a:defRPr b="0" i="0" sz="900" u="none" cap="none" strike="noStrike">
                <a:solidFill>
                  <a:schemeClr val="lt1"/>
                </a:solidFill>
                <a:latin typeface="Century Gothic"/>
                <a:ea typeface="Century Gothic"/>
                <a:cs typeface="Century Gothic"/>
                <a:sym typeface="Century Gothic"/>
              </a:defRPr>
            </a:lvl4pPr>
            <a:lvl5pPr indent="0" lvl="4" marL="0" algn="ctr">
              <a:spcBef>
                <a:spcPts val="0"/>
              </a:spcBef>
              <a:buNone/>
              <a:defRPr b="0" i="0" sz="900" u="none" cap="none" strike="noStrike">
                <a:solidFill>
                  <a:schemeClr val="lt1"/>
                </a:solidFill>
                <a:latin typeface="Century Gothic"/>
                <a:ea typeface="Century Gothic"/>
                <a:cs typeface="Century Gothic"/>
                <a:sym typeface="Century Gothic"/>
              </a:defRPr>
            </a:lvl5pPr>
            <a:lvl6pPr indent="0" lvl="5" marL="0" algn="ctr">
              <a:spcBef>
                <a:spcPts val="0"/>
              </a:spcBef>
              <a:buNone/>
              <a:defRPr b="0" i="0" sz="900" u="none" cap="none" strike="noStrike">
                <a:solidFill>
                  <a:schemeClr val="lt1"/>
                </a:solidFill>
                <a:latin typeface="Century Gothic"/>
                <a:ea typeface="Century Gothic"/>
                <a:cs typeface="Century Gothic"/>
                <a:sym typeface="Century Gothic"/>
              </a:defRPr>
            </a:lvl6pPr>
            <a:lvl7pPr indent="0" lvl="6" marL="0" algn="ctr">
              <a:spcBef>
                <a:spcPts val="0"/>
              </a:spcBef>
              <a:buNone/>
              <a:defRPr b="0" i="0" sz="900" u="none" cap="none" strike="noStrike">
                <a:solidFill>
                  <a:schemeClr val="lt1"/>
                </a:solidFill>
                <a:latin typeface="Century Gothic"/>
                <a:ea typeface="Century Gothic"/>
                <a:cs typeface="Century Gothic"/>
                <a:sym typeface="Century Gothic"/>
              </a:defRPr>
            </a:lvl7pPr>
            <a:lvl8pPr indent="0" lvl="7" marL="0" algn="ctr">
              <a:spcBef>
                <a:spcPts val="0"/>
              </a:spcBef>
              <a:buNone/>
              <a:defRPr b="0" i="0" sz="900" u="none" cap="none" strike="noStrike">
                <a:solidFill>
                  <a:schemeClr val="lt1"/>
                </a:solidFill>
                <a:latin typeface="Century Gothic"/>
                <a:ea typeface="Century Gothic"/>
                <a:cs typeface="Century Gothic"/>
                <a:sym typeface="Century Gothic"/>
              </a:defRPr>
            </a:lvl8pPr>
            <a:lvl9pPr indent="0" lvl="8" marL="0" algn="ctr">
              <a:spcBef>
                <a:spcPts val="0"/>
              </a:spcBef>
              <a:buNone/>
              <a:defRPr b="0" i="0" sz="9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648F"/>
            </a:gs>
            <a:gs pos="60000">
              <a:srgbClr val="0087C0"/>
            </a:gs>
            <a:gs pos="100000">
              <a:srgbClr val="299ADA"/>
            </a:gs>
          </a:gsLst>
          <a:lin ang="5400000" scaled="0"/>
        </a:gradFill>
      </p:bgPr>
    </p:bg>
    <p:spTree>
      <p:nvGrpSpPr>
        <p:cNvPr id="5" name="Shape 5"/>
        <p:cNvGrpSpPr/>
        <p:nvPr/>
      </p:nvGrpSpPr>
      <p:grpSpPr>
        <a:xfrm>
          <a:off x="0" y="0"/>
          <a:ext cx="0" cy="0"/>
          <a:chOff x="0" y="0"/>
          <a:chExt cx="0" cy="0"/>
        </a:xfrm>
      </p:grpSpPr>
      <p:sp>
        <p:nvSpPr>
          <p:cNvPr id="6" name="Google Shape;6;p1"/>
          <p:cNvSpPr/>
          <p:nvPr/>
        </p:nvSpPr>
        <p:spPr>
          <a:xfrm>
            <a:off x="7034" y="14068"/>
            <a:ext cx="9129932" cy="6836899"/>
          </a:xfrm>
          <a:prstGeom prst="rtTriangle">
            <a:avLst/>
          </a:prstGeom>
          <a:gradFill>
            <a:gsLst>
              <a:gs pos="0">
                <a:srgbClr val="DBF5F9">
                  <a:alpha val="9803"/>
                </a:srgbClr>
              </a:gs>
              <a:gs pos="70000">
                <a:srgbClr val="DBF5F9">
                  <a:alpha val="7843"/>
                </a:srgbClr>
              </a:gs>
              <a:gs pos="100000">
                <a:srgbClr val="DBF5F9">
                  <a:alpha val="784"/>
                </a:srgbClr>
              </a:gs>
            </a:gsLst>
            <a:lin ang="80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cxnSp>
        <p:nvCxnSpPr>
          <p:cNvPr id="7" name="Google Shape;7;p1"/>
          <p:cNvCxnSpPr/>
          <p:nvPr/>
        </p:nvCxnSpPr>
        <p:spPr>
          <a:xfrm>
            <a:off x="0" y="7034"/>
            <a:ext cx="9136966" cy="6843933"/>
          </a:xfrm>
          <a:prstGeom prst="straightConnector1">
            <a:avLst/>
          </a:prstGeom>
          <a:noFill/>
          <a:ln cap="rnd" cmpd="sng" w="9525">
            <a:solidFill>
              <a:srgbClr val="A7BFCD">
                <a:alpha val="34901"/>
              </a:srgbClr>
            </a:solidFill>
            <a:prstDash val="solid"/>
            <a:round/>
            <a:headEnd len="sm" w="sm" type="none"/>
            <a:tailEnd len="sm" w="sm" type="none"/>
          </a:ln>
        </p:spPr>
      </p:cxnSp>
      <p:cxnSp>
        <p:nvCxnSpPr>
          <p:cNvPr id="8" name="Google Shape;8;p1"/>
          <p:cNvCxnSpPr/>
          <p:nvPr/>
        </p:nvCxnSpPr>
        <p:spPr>
          <a:xfrm flipH="1">
            <a:off x="6468794" y="4948410"/>
            <a:ext cx="2672861" cy="1900210"/>
          </a:xfrm>
          <a:prstGeom prst="straightConnector1">
            <a:avLst/>
          </a:prstGeom>
          <a:noFill/>
          <a:ln cap="rnd" cmpd="sng" w="9525">
            <a:solidFill>
              <a:srgbClr val="B2C6D1">
                <a:alpha val="44705"/>
              </a:srgbClr>
            </a:solidFill>
            <a:prstDash val="solid"/>
            <a:round/>
            <a:headEnd len="sm" w="sm" type="none"/>
            <a:tailEnd len="sm" w="sm" type="none"/>
          </a:ln>
        </p:spPr>
      </p:cxnSp>
      <p:sp>
        <p:nvSpPr>
          <p:cNvPr id="9" name="Google Shape;9;p1"/>
          <p:cNvSpPr txBox="1"/>
          <p:nvPr>
            <p:ph type="title"/>
          </p:nvPr>
        </p:nvSpPr>
        <p:spPr>
          <a:xfrm>
            <a:off x="457200" y="267494"/>
            <a:ext cx="8229600" cy="1399032"/>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rgbClr val="5A8DE8"/>
              </a:buClr>
              <a:buSzPts val="4200"/>
              <a:buFont typeface="Century Gothic"/>
              <a:buNone/>
              <a:defRPr b="0" i="0" sz="4200" u="none" cap="none" strike="noStrike">
                <a:solidFill>
                  <a:srgbClr val="5A8DE8"/>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0" name="Google Shape;10;p1"/>
          <p:cNvSpPr txBox="1"/>
          <p:nvPr>
            <p:ph idx="1" type="body"/>
          </p:nvPr>
        </p:nvSpPr>
        <p:spPr>
          <a:xfrm>
            <a:off x="457200" y="1882808"/>
            <a:ext cx="8229600" cy="4572000"/>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600"/>
              </a:spcBef>
              <a:spcAft>
                <a:spcPts val="0"/>
              </a:spcAft>
              <a:buClr>
                <a:schemeClr val="accent1"/>
              </a:buClr>
              <a:buSzPts val="2400"/>
              <a:buFont typeface="Noto Sans Symbols"/>
              <a:buChar char="⦿"/>
              <a:defRPr b="0" i="0" sz="3000" u="none" cap="none" strike="noStrike">
                <a:solidFill>
                  <a:schemeClr val="lt1"/>
                </a:solidFill>
                <a:latin typeface="Century Gothic"/>
                <a:ea typeface="Century Gothic"/>
                <a:cs typeface="Century Gothic"/>
                <a:sym typeface="Century Gothic"/>
              </a:defRPr>
            </a:lvl1pPr>
            <a:lvl2pPr indent="-385444" lvl="1" marL="914400" marR="0" rtl="0" algn="l">
              <a:spcBef>
                <a:spcPts val="520"/>
              </a:spcBef>
              <a:spcAft>
                <a:spcPts val="0"/>
              </a:spcAft>
              <a:buClr>
                <a:schemeClr val="accent1"/>
              </a:buClr>
              <a:buSzPts val="2470"/>
              <a:buFont typeface="Verdana"/>
              <a:buChar char="›"/>
              <a:defRPr b="0" i="0" sz="2600" u="none" cap="none" strike="noStrike">
                <a:solidFill>
                  <a:schemeClr val="lt1"/>
                </a:solidFill>
                <a:latin typeface="Century Gothic"/>
                <a:ea typeface="Century Gothic"/>
                <a:cs typeface="Century Gothic"/>
                <a:sym typeface="Century Gothic"/>
              </a:defRPr>
            </a:lvl2pPr>
            <a:lvl3pPr indent="-381000" lvl="2" marL="1371600" marR="0" rtl="0" algn="l">
              <a:spcBef>
                <a:spcPts val="480"/>
              </a:spcBef>
              <a:spcAft>
                <a:spcPts val="0"/>
              </a:spcAft>
              <a:buClr>
                <a:schemeClr val="accent1"/>
              </a:buClr>
              <a:buSzPts val="2400"/>
              <a:buFont typeface="Noto Sans Symbols"/>
              <a:buChar char="●"/>
              <a:defRPr b="0" i="0" sz="2400" u="none" cap="none" strike="noStrike">
                <a:solidFill>
                  <a:schemeClr val="lt1"/>
                </a:solidFill>
                <a:latin typeface="Century Gothic"/>
                <a:ea typeface="Century Gothic"/>
                <a:cs typeface="Century Gothic"/>
                <a:sym typeface="Century Gothic"/>
              </a:defRPr>
            </a:lvl3pPr>
            <a:lvl4pPr indent="-355600" lvl="3" marL="1828800" marR="0" rtl="0" algn="l">
              <a:spcBef>
                <a:spcPts val="400"/>
              </a:spcBef>
              <a:spcAft>
                <a:spcPts val="0"/>
              </a:spcAft>
              <a:buClr>
                <a:schemeClr val="accent1"/>
              </a:buClr>
              <a:buSzPts val="2000"/>
              <a:buFont typeface="Noto Sans Symbols"/>
              <a:buChar char="●"/>
              <a:defRPr b="0" i="0" sz="2000" u="none" cap="none" strike="noStrike">
                <a:solidFill>
                  <a:schemeClr val="lt1"/>
                </a:solidFill>
                <a:latin typeface="Century Gothic"/>
                <a:ea typeface="Century Gothic"/>
                <a:cs typeface="Century Gothic"/>
                <a:sym typeface="Century Gothic"/>
              </a:defRPr>
            </a:lvl4pPr>
            <a:lvl5pPr indent="-349250" lvl="4" marL="2286000" marR="0" rtl="0" algn="l">
              <a:spcBef>
                <a:spcPts val="380"/>
              </a:spcBef>
              <a:spcAft>
                <a:spcPts val="0"/>
              </a:spcAft>
              <a:buClr>
                <a:srgbClr val="88A2D6"/>
              </a:buClr>
              <a:buSzPts val="1900"/>
              <a:buFont typeface="Noto Sans Symbols"/>
              <a:buChar char="●"/>
              <a:defRPr b="0" i="0" sz="1900" u="none" cap="none" strike="noStrike">
                <a:solidFill>
                  <a:schemeClr val="lt1"/>
                </a:solidFill>
                <a:latin typeface="Century Gothic"/>
                <a:ea typeface="Century Gothic"/>
                <a:cs typeface="Century Gothic"/>
                <a:sym typeface="Century Gothic"/>
              </a:defRPr>
            </a:lvl5pPr>
            <a:lvl6pPr indent="-342900" lvl="5" marL="2743200" marR="0" rtl="0" algn="l">
              <a:spcBef>
                <a:spcPts val="360"/>
              </a:spcBef>
              <a:spcAft>
                <a:spcPts val="0"/>
              </a:spcAft>
              <a:buClr>
                <a:srgbClr val="88A2D6"/>
              </a:buClr>
              <a:buSzPts val="1800"/>
              <a:buFont typeface="Noto Sans Symbols"/>
              <a:buChar char="●"/>
              <a:defRPr b="0" i="0" sz="1800" u="none" cap="none" strike="noStrike">
                <a:solidFill>
                  <a:schemeClr val="lt1"/>
                </a:solidFill>
                <a:latin typeface="Century Gothic"/>
                <a:ea typeface="Century Gothic"/>
                <a:cs typeface="Century Gothic"/>
                <a:sym typeface="Century Gothic"/>
              </a:defRPr>
            </a:lvl6pPr>
            <a:lvl7pPr indent="-330200" lvl="6" marL="3200400" marR="0" rtl="0" algn="l">
              <a:spcBef>
                <a:spcPts val="320"/>
              </a:spcBef>
              <a:spcAft>
                <a:spcPts val="0"/>
              </a:spcAft>
              <a:buClr>
                <a:srgbClr val="88A2D6"/>
              </a:buClr>
              <a:buSzPts val="1600"/>
              <a:buFont typeface="Noto Sans Symbols"/>
              <a:buChar char="●"/>
              <a:defRPr b="0" i="0" sz="1600" u="none" cap="none" strike="noStrike">
                <a:solidFill>
                  <a:schemeClr val="lt1"/>
                </a:solidFill>
                <a:latin typeface="Century Gothic"/>
                <a:ea typeface="Century Gothic"/>
                <a:cs typeface="Century Gothic"/>
                <a:sym typeface="Century Gothic"/>
              </a:defRPr>
            </a:lvl7pPr>
            <a:lvl8pPr indent="-330200" lvl="7" marL="3657600" marR="0" rtl="0" algn="l">
              <a:spcBef>
                <a:spcPts val="320"/>
              </a:spcBef>
              <a:spcAft>
                <a:spcPts val="0"/>
              </a:spcAft>
              <a:buClr>
                <a:srgbClr val="88A2D6"/>
              </a:buClr>
              <a:buSzPts val="1600"/>
              <a:buFont typeface="Noto Sans Symbols"/>
              <a:buChar char="●"/>
              <a:defRPr b="0" i="0" sz="1600" u="none" cap="none" strike="noStrike">
                <a:solidFill>
                  <a:schemeClr val="lt1"/>
                </a:solidFill>
                <a:latin typeface="Century Gothic"/>
                <a:ea typeface="Century Gothic"/>
                <a:cs typeface="Century Gothic"/>
                <a:sym typeface="Century Gothic"/>
              </a:defRPr>
            </a:lvl8pPr>
            <a:lvl9pPr indent="-330200" lvl="8" marL="4114800" marR="0" rtl="0" algn="l">
              <a:spcBef>
                <a:spcPts val="320"/>
              </a:spcBef>
              <a:spcAft>
                <a:spcPts val="0"/>
              </a:spcAft>
              <a:buClr>
                <a:srgbClr val="88A2D6"/>
              </a:buClr>
              <a:buSzPts val="1600"/>
              <a:buFont typeface="Noto Sans Symbols"/>
              <a:buChar char="●"/>
              <a:defRPr b="0" i="0" sz="1600" u="none" cap="none" strike="noStrike">
                <a:solidFill>
                  <a:schemeClr val="lt1"/>
                </a:solidFill>
                <a:latin typeface="Century Gothic"/>
                <a:ea typeface="Century Gothic"/>
                <a:cs typeface="Century Gothic"/>
                <a:sym typeface="Century Gothic"/>
              </a:defRPr>
            </a:lvl9pPr>
          </a:lstStyle>
          <a:p/>
        </p:txBody>
      </p:sp>
      <p:sp>
        <p:nvSpPr>
          <p:cNvPr id="11" name="Google Shape;11;p1"/>
          <p:cNvSpPr txBox="1"/>
          <p:nvPr>
            <p:ph idx="10" type="dt"/>
          </p:nvPr>
        </p:nvSpPr>
        <p:spPr>
          <a:xfrm>
            <a:off x="4791456" y="6480969"/>
            <a:ext cx="2133600" cy="301752"/>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00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12" name="Google Shape;12;p1"/>
          <p:cNvSpPr txBox="1"/>
          <p:nvPr>
            <p:ph idx="11" type="ftr"/>
          </p:nvPr>
        </p:nvSpPr>
        <p:spPr>
          <a:xfrm>
            <a:off x="457200" y="6481890"/>
            <a:ext cx="4260056" cy="300831"/>
          </a:xfrm>
          <a:prstGeom prst="rect">
            <a:avLst/>
          </a:prstGeom>
          <a:noFill/>
          <a:ln>
            <a:noFill/>
          </a:ln>
        </p:spPr>
        <p:txBody>
          <a:bodyPr anchorCtr="0" anchor="b" bIns="45700" lIns="91425" spcFirstLastPara="1" rIns="91425" wrap="square" tIns="45700">
            <a:noAutofit/>
          </a:bodyPr>
          <a:lstStyle>
            <a:lvl1pPr lvl="0" marR="0" rtl="0" algn="r">
              <a:spcBef>
                <a:spcPts val="0"/>
              </a:spcBef>
              <a:spcAft>
                <a:spcPts val="0"/>
              </a:spcAft>
              <a:buSzPts val="1400"/>
              <a:buNone/>
              <a:defRPr b="0" i="0" sz="100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13" name="Google Shape;13;p1"/>
          <p:cNvSpPr txBox="1"/>
          <p:nvPr>
            <p:ph idx="12" type="sldNum"/>
          </p:nvPr>
        </p:nvSpPr>
        <p:spPr>
          <a:xfrm>
            <a:off x="7589520" y="6480969"/>
            <a:ext cx="502920" cy="301752"/>
          </a:xfrm>
          <a:prstGeom prst="rect">
            <a:avLst/>
          </a:prstGeom>
          <a:noFill/>
          <a:ln>
            <a:noFill/>
          </a:ln>
        </p:spPr>
        <p:txBody>
          <a:bodyPr anchorCtr="0" anchor="b" bIns="45700" lIns="91425" spcFirstLastPara="1" rIns="91425" wrap="square" tIns="45700">
            <a:noAutofit/>
          </a:bodyPr>
          <a:lstStyle>
            <a:lvl1pPr indent="0" lvl="0" marL="0" marR="0" rtl="0" algn="ctr">
              <a:spcBef>
                <a:spcPts val="0"/>
              </a:spcBef>
              <a:buNone/>
              <a:defRPr b="0" i="0" sz="1200" u="none" cap="none" strike="noStrike">
                <a:solidFill>
                  <a:schemeClr val="lt1"/>
                </a:solidFill>
                <a:latin typeface="Century Gothic"/>
                <a:ea typeface="Century Gothic"/>
                <a:cs typeface="Century Gothic"/>
                <a:sym typeface="Century Gothic"/>
              </a:defRPr>
            </a:lvl1pPr>
            <a:lvl2pPr indent="0" lvl="1" marL="0" marR="0" rtl="0" algn="ctr">
              <a:spcBef>
                <a:spcPts val="0"/>
              </a:spcBef>
              <a:buNone/>
              <a:defRPr b="0" i="0" sz="1200" u="none" cap="none" strike="noStrike">
                <a:solidFill>
                  <a:schemeClr val="lt1"/>
                </a:solidFill>
                <a:latin typeface="Century Gothic"/>
                <a:ea typeface="Century Gothic"/>
                <a:cs typeface="Century Gothic"/>
                <a:sym typeface="Century Gothic"/>
              </a:defRPr>
            </a:lvl2pPr>
            <a:lvl3pPr indent="0" lvl="2" marL="0" marR="0" rtl="0" algn="ctr">
              <a:spcBef>
                <a:spcPts val="0"/>
              </a:spcBef>
              <a:buNone/>
              <a:defRPr b="0" i="0" sz="1200" u="none" cap="none" strike="noStrike">
                <a:solidFill>
                  <a:schemeClr val="lt1"/>
                </a:solidFill>
                <a:latin typeface="Century Gothic"/>
                <a:ea typeface="Century Gothic"/>
                <a:cs typeface="Century Gothic"/>
                <a:sym typeface="Century Gothic"/>
              </a:defRPr>
            </a:lvl3pPr>
            <a:lvl4pPr indent="0" lvl="3" marL="0" marR="0" rtl="0" algn="ctr">
              <a:spcBef>
                <a:spcPts val="0"/>
              </a:spcBef>
              <a:buNone/>
              <a:defRPr b="0" i="0" sz="1200" u="none" cap="none" strike="noStrike">
                <a:solidFill>
                  <a:schemeClr val="lt1"/>
                </a:solidFill>
                <a:latin typeface="Century Gothic"/>
                <a:ea typeface="Century Gothic"/>
                <a:cs typeface="Century Gothic"/>
                <a:sym typeface="Century Gothic"/>
              </a:defRPr>
            </a:lvl4pPr>
            <a:lvl5pPr indent="0" lvl="4" marL="0" marR="0" rtl="0" algn="ctr">
              <a:spcBef>
                <a:spcPts val="0"/>
              </a:spcBef>
              <a:buNone/>
              <a:defRPr b="0" i="0" sz="1200" u="none" cap="none" strike="noStrike">
                <a:solidFill>
                  <a:schemeClr val="lt1"/>
                </a:solidFill>
                <a:latin typeface="Century Gothic"/>
                <a:ea typeface="Century Gothic"/>
                <a:cs typeface="Century Gothic"/>
                <a:sym typeface="Century Gothic"/>
              </a:defRPr>
            </a:lvl5pPr>
            <a:lvl6pPr indent="0" lvl="5" marL="0" marR="0" rtl="0" algn="ctr">
              <a:spcBef>
                <a:spcPts val="0"/>
              </a:spcBef>
              <a:buNone/>
              <a:defRPr b="0" i="0" sz="1200" u="none" cap="none" strike="noStrike">
                <a:solidFill>
                  <a:schemeClr val="lt1"/>
                </a:solidFill>
                <a:latin typeface="Century Gothic"/>
                <a:ea typeface="Century Gothic"/>
                <a:cs typeface="Century Gothic"/>
                <a:sym typeface="Century Gothic"/>
              </a:defRPr>
            </a:lvl6pPr>
            <a:lvl7pPr indent="0" lvl="6" marL="0" marR="0" rtl="0" algn="ctr">
              <a:spcBef>
                <a:spcPts val="0"/>
              </a:spcBef>
              <a:buNone/>
              <a:defRPr b="0" i="0" sz="1200" u="none" cap="none" strike="noStrike">
                <a:solidFill>
                  <a:schemeClr val="lt1"/>
                </a:solidFill>
                <a:latin typeface="Century Gothic"/>
                <a:ea typeface="Century Gothic"/>
                <a:cs typeface="Century Gothic"/>
                <a:sym typeface="Century Gothic"/>
              </a:defRPr>
            </a:lvl7pPr>
            <a:lvl8pPr indent="0" lvl="7" marL="0" marR="0" rtl="0" algn="ctr">
              <a:spcBef>
                <a:spcPts val="0"/>
              </a:spcBef>
              <a:buNone/>
              <a:defRPr b="0" i="0" sz="1200" u="none" cap="none" strike="noStrike">
                <a:solidFill>
                  <a:schemeClr val="lt1"/>
                </a:solidFill>
                <a:latin typeface="Century Gothic"/>
                <a:ea typeface="Century Gothic"/>
                <a:cs typeface="Century Gothic"/>
                <a:sym typeface="Century Gothic"/>
              </a:defRPr>
            </a:lvl8pPr>
            <a:lvl9pPr indent="0" lvl="8" marL="0" marR="0" rtl="0" algn="ctr">
              <a:spcBef>
                <a:spcPts val="0"/>
              </a:spcBef>
              <a:buNone/>
              <a:defRPr b="0" i="0" sz="12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88" name="Shape 88"/>
        <p:cNvGrpSpPr/>
        <p:nvPr/>
      </p:nvGrpSpPr>
      <p:grpSpPr>
        <a:xfrm>
          <a:off x="0" y="0"/>
          <a:ext cx="0" cy="0"/>
          <a:chOff x="0" y="0"/>
          <a:chExt cx="0" cy="0"/>
        </a:xfrm>
      </p:grpSpPr>
      <p:sp>
        <p:nvSpPr>
          <p:cNvPr id="89" name="Google Shape;89;p13"/>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90" name="Google Shape;90;p13"/>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91" name="Google Shape;91;p13"/>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dontchangethislink.peardeckmagic.zone?eyJ0eXBlIjoibXVsdGlwbGVDaG9pY2UiLCJkcmFnZ2FibGVzIjpbeyJpZCI6ImRyYWdnYWJsZTAiLCJ0eXBlIjoiaWNvbiIsImljb24iOnsiaWQiOiJkZWZhdWx0LWNpcmNsZSJ9LCJjb2xvciI6IiNENTFEMjgifV0sImRyYWdnYWJsZVNpemUiOjEyLjU1LCJlbWJlZGRhYmxlVXJsIjoiaHR0cHM6Ly8iLCJhbnN3ZXJzIjpbImNvcnJlY3QiLCJydW4gb24gLyBjb21tYSBzcGxpY2UiXX0=pearId=magic-pear-shape-identifier" TargetMode="External"/><Relationship Id="rId4" Type="http://schemas.openxmlformats.org/officeDocument/2006/relationships/image" Target="../media/image16.png"/><Relationship Id="rId5" Type="http://schemas.openxmlformats.org/officeDocument/2006/relationships/hyperlink" Target="http://dontchangethislink.peardeckmagic.zone?eyJ0eXBlIjoiZ29vZ2xlLXNsaWRlcy1hZGRvbi1yZXNwb25zZS1mb290ZXIiLCJsYXN0RWRpdGVkQnkiOiIxMTI0NzU4MDgwNzE2ODkwNzQwNzYiLCJwcmVzZW50YXRpb25JZCI6IjFJbDdjYzJfakRlTzZwZDBBY1JBUU1HVzN0Q1JZRTRXcVZHN0drRlUybVYwIiwiY29udGVudElkIjoiY3VzdG9tLXJlc3BvbnNlLW11bHRpcGxlQ2hvaWNlIiwic2xpZGVJZCI6ImdhMWQ4OGMzOTU0XzBfOCIsImNvbnRlbnRJbnN0YW5jZUlkIjoiMUlsN2NjMl9qRGVPNnBkMEFjUkFRTUdXM3RDUllFNFdxVkc3R2tGVTJtVjAvOTRlODk2MjktNTU5Ny00NGMyLTlhMTYtN2YwNDU3NmFlNTIwIn0=pearId=magic-pear-metadata-identifier" TargetMode="External"/><Relationship Id="rId6"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dontchangethislink.peardeckmagic.zone?eyJ0eXBlIjoibXVsdGlwbGVDaG9pY2UiLCJkcmFnZ2FibGVzIjpbeyJpZCI6ImRyYWdnYWJsZTAiLCJ0eXBlIjoiaWNvbiIsImljb24iOnsiaWQiOiJkZWZhdWx0LWNpcmNsZSJ9LCJjb2xvciI6IiNENTFEMjgifV0sImRyYWdnYWJsZVNpemUiOjEyLjU1LCJlbWJlZGRhYmxlVXJsIjoiaHR0cHM6Ly8iLCJhbnN3ZXJzIjpbImEiLCJiIiwiYyIsImQiLCJlIl19pearId=magic-pear-shape-identifier" TargetMode="External"/><Relationship Id="rId4" Type="http://schemas.openxmlformats.org/officeDocument/2006/relationships/image" Target="../media/image2.png"/><Relationship Id="rId5" Type="http://schemas.openxmlformats.org/officeDocument/2006/relationships/hyperlink" Target="http://dontchangethislink.peardeckmagic.zone?eyJ0eXBlIjoiZ29vZ2xlLXNsaWRlcy1hZGRvbi1yZXNwb25zZS1mb290ZXIiLCJsYXN0RWRpdGVkQnkiOiIxMTI0NzU4MDgwNzE2ODkwNzQwNzYiLCJwcmVzZW50YXRpb25JZCI6IjFJbDdjYzJfakRlTzZwZDBBY1JBUU1HVzN0Q1JZRTRXcVZHN0drRlUybVYwIiwiY29udGVudElkIjoiY3VzdG9tLXJlc3BvbnNlLW11bHRpcGxlQ2hvaWNlIiwic2xpZGVJZCI6ImdhMWQ4OGMzOTU0XzBfMjAiLCJjb250ZW50SW5zdGFuY2VJZCI6IjFJbDdjYzJfakRlTzZwZDBBY1JBUU1HVzN0Q1JZRTRXcVZHN0drRlUybVYwLzllN2M5ZGNlLWE5ZGQtNGZiYi05NTNiLWMwMDdlYjhiY2IwMCJ9pearId=magic-pear-metadata-identifier" TargetMode="External"/><Relationship Id="rId6" Type="http://schemas.openxmlformats.org/officeDocument/2006/relationships/image" Target="../media/image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http://dontchangethislink.peardeckmagic.zone?eyJ0eXBlIjoibXVsdGlwbGVDaG9pY2UiLCJkcmFnZ2FibGVzIjpbeyJpZCI6ImRyYWdnYWJsZTAiLCJ0eXBlIjoiaWNvbiIsImljb24iOnsiaWQiOiJkZWZhdWx0LWNpcmNsZSJ9LCJjb2xvciI6IiNENTFEMjgifV0sImRyYWdnYWJsZVNpemUiOjEyLjU1LCJlbWJlZGRhYmxlVXJsIjoiaHR0cHM6Ly8iLCJhbnN3ZXJzIjpbIllFUyB0aGV5IGFyZSBib3RoIENPUlJFQ1QiLCJOTyB0aGV5IGFyZSBOT1QgYm90aCBDb3JyZWN0Il19pearId=magic-pear-shape-identifier" TargetMode="External"/><Relationship Id="rId4" Type="http://schemas.openxmlformats.org/officeDocument/2006/relationships/image" Target="../media/image13.png"/><Relationship Id="rId5" Type="http://schemas.openxmlformats.org/officeDocument/2006/relationships/hyperlink" Target="http://dontchangethislink.peardeckmagic.zone?eyJ0eXBlIjoiZ29vZ2xlLXNsaWRlcy1hZGRvbi1yZXNwb25zZS1mb290ZXIiLCJsYXN0RWRpdGVkQnkiOiIxMTI0NzU4MDgwNzE2ODkwNzQwNzYiLCJwcmVzZW50YXRpb25JZCI6IjFCYzFzSmlCUEc4NDBwcUVjVFljR01nMVA3SzkyWkZCQmM2VGc3Q3R6ZW1JIiwiY29udGVudElkIjoiY3VzdG9tLXJlc3BvbnNlLW11bHRpcGxlQ2hvaWNlIiwic2xpZGVJZCI6InAxNCIsImNvbnRlbnRJbnN0YW5jZUlkIjoiMUJjMXNKaUJQRzg0MHBxRWNUWWNHTWcxUDdLOTJaRkJCYzZUZzdDdHplbUkvMTRmNDM4ZmEtNTM4YS00MmU4LTljYmMtMDIyZmY0MjI4NzIyIn0=pearId=magic-pear-metadata-identifier" TargetMode="External"/><Relationship Id="rId6" Type="http://schemas.openxmlformats.org/officeDocument/2006/relationships/image" Target="../media/image2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6.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hyperlink" Target="http://dontchangethislink.peardeckmagic.zone?eyJ0eXBlIjoibXVsdGlwbGVDaG9pY2UiLCJkcmFnZ2FibGVzIjpbeyJpZCI6ImRyYWdnYWJsZTAiLCJ0eXBlIjoiaWNvbiIsImljb24iOnsiaWQiOiJkZWZhdWx0LWNpcmNsZSJ9LCJjb2xvciI6IiNENTFEMjgifV0sImRyYWdnYWJsZVNpemUiOjEyLjU1LCJlbWJlZGRhYmxlVXJsIjoiaHR0cHM6Ly8iLCJhbnN3ZXJzIjpbIjEiLCIyIiwiMyJdfQ==pearId=magic-pear-shape-identifier" TargetMode="External"/><Relationship Id="rId4" Type="http://schemas.openxmlformats.org/officeDocument/2006/relationships/image" Target="../media/image37.png"/><Relationship Id="rId5" Type="http://schemas.openxmlformats.org/officeDocument/2006/relationships/hyperlink" Target="http://dontchangethislink.peardeckmagic.zone?eyJ0eXBlIjoiZ29vZ2xlLXNsaWRlcy1hZGRvbi1yZXNwb25zZS1mb290ZXIiLCJsYXN0RWRpdGVkQnkiOiIxMTI0NzU4MDgwNzE2ODkwNzQwNzYiLCJwcmVzZW50YXRpb25JZCI6IjFCYzFzSmlCUEc4NDBwcUVjVFljR01nMVA3SzkyWkZCQmM2VGc3Q3R6ZW1JIiwiY29udGVudElkIjoiY3VzdG9tLXJlc3BvbnNlLW11bHRpcGxlQ2hvaWNlIiwic2xpZGVJZCI6InAxNiIsImNvbnRlbnRJbnN0YW5jZUlkIjoiMUJjMXNKaUJQRzg0MHBxRWNUWWNHTWcxUDdLOTJaRkJCYzZUZzdDdHplbUkvNDljNjg5ZjYtZmFmNC00NzExLTk4MmMtMmQ3ZTQzMGY3N2IwIn0=pearId=magic-pear-metadata-identifier" TargetMode="External"/><Relationship Id="rId6" Type="http://schemas.openxmlformats.org/officeDocument/2006/relationships/image" Target="../media/image27.png"/><Relationship Id="rId7"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hyperlink" Target="http://dontchangethislink.peardeckmagic.zone?eyJ0eXBlIjoibXVsdGlwbGVDaG9pY2UiLCJkcmFnZ2FibGVzIjpbeyJpZCI6ImRyYWdnYWJsZTAiLCJ0eXBlIjoiaWNvbiIsImljb24iOnsiaWQiOiJkZWZhdWx0LWNpcmNsZSJ9LCJjb2xvciI6IiNENTFEMjgifV0sImRyYWdnYWJsZVNpemUiOjEyLjU1LCJlbWJlZGRhYmxlVXJsIjoiaHR0cHM6Ly8iLCJhbnN3ZXJzIjpbIjEiLCIyIiwiMyJdfQ==pearId=magic-pear-shape-identifier" TargetMode="External"/><Relationship Id="rId4" Type="http://schemas.openxmlformats.org/officeDocument/2006/relationships/image" Target="../media/image20.png"/><Relationship Id="rId5" Type="http://schemas.openxmlformats.org/officeDocument/2006/relationships/hyperlink" Target="http://dontchangethislink.peardeckmagic.zone?eyJ0eXBlIjoiZ29vZ2xlLXNsaWRlcy1hZGRvbi1yZXNwb25zZS1mb290ZXIiLCJsYXN0RWRpdGVkQnkiOiIxMTI0NzU4MDgwNzE2ODkwNzQwNzYiLCJwcmVzZW50YXRpb25JZCI6IjFCYzFzSmlCUEc4NDBwcUVjVFljR01nMVA3SzkyWkZCQmM2VGc3Q3R6ZW1JIiwiY29udGVudElkIjoiY3VzdG9tLXJlc3BvbnNlLW11bHRpcGxlQ2hvaWNlIiwic2xpZGVJZCI6InAxOCIsImNvbnRlbnRJbnN0YW5jZUlkIjoiMUJjMXNKaUJQRzg0MHBxRWNUWWNHTWcxUDdLOTJaRkJCYzZUZzdDdHplbUkvOTNiZDY3NDItYTBiMy00MWRmLTk2OTMtNDEwNDEwMTNmMzg3In0=pearId=magic-pear-metadata-identifier" TargetMode="External"/><Relationship Id="rId6" Type="http://schemas.openxmlformats.org/officeDocument/2006/relationships/image" Target="../media/image31.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5.xml"/><Relationship Id="rId3" Type="http://schemas.openxmlformats.org/officeDocument/2006/relationships/hyperlink" Target="http://dontchangethislink.peardeckmagic.zone?eyJ0eXBlIjoiZHJhZ2dhYmxlIiwiZHJhZ2dhYmxlcyI6W3siaWQiOiJkcmFnZ2FibGUwIiwidHlwZSI6Imljb24iLCJpY29uIjp7ImlkIjoiZGVmYXVsdC1jaXJjbGUifSwiY29sb3IiOiIjNDFCREVCIn1dLCJkcmFnZ2FibGVTaXplIjoxMywiZW1iZWRkYWJsZVVybCI6Imh0dHBzOi8vIiwiYW5zd2VycyI6W119pearId=magic-pear-shape-identifier" TargetMode="External"/><Relationship Id="rId4" Type="http://schemas.openxmlformats.org/officeDocument/2006/relationships/image" Target="../media/image22.png"/><Relationship Id="rId5" Type="http://schemas.openxmlformats.org/officeDocument/2006/relationships/image" Target="../media/image32.png"/><Relationship Id="rId6" Type="http://schemas.openxmlformats.org/officeDocument/2006/relationships/image" Target="../media/image28.png"/><Relationship Id="rId7" Type="http://schemas.openxmlformats.org/officeDocument/2006/relationships/image" Target="../media/image30.png"/><Relationship Id="rId8" Type="http://schemas.openxmlformats.org/officeDocument/2006/relationships/hyperlink" Target="http://dontchangethislink.peardeckmagic.zone?eyJ0eXBlIjoiZ29vZ2xlLXNsaWRlcy1hZGRvbi10ZW1wbGF0ZS1saWJyYXJ5IiwiY2xhc3NUaW1lIjoiZHVyaW5nIiwiY29udGVudElkIjoiaHR0cHM6Ly9kb2NzLmdvb2dsZS5jb20vcHJlc2VudGF0aW9uL2QvMW5rZUR4aGhMSk1RUnpkYkxmUDFZR1pNeVhXdkZsSDZ6bFJsSWY2aEZnVWsvZWRpdCNzbGlkZT1pZC5nNWMyZTJlZGFjMl8wXzQxIiwic2xpZGVJZCI6Imc1YzJlMmVkYWMyXzBfNDEiLCJwcmVzZW50YXRpb25JZCI6IjFua2VEeGhoTEpNUVJ6ZGJMZlAxWUdaTXlYV3ZGbEg2emxSbElmNmhGZ1VrIiwidGVtcGxhdGVOYW1lIjoiRHJhZyB5b3VyIGRvdCB0byBob3cgeW914oCZcmUgZmVlbGluZyIsImxhc3RFZGl0ZWRCeSI6IjExMjQ3NTgwODA3MTY4OTA3NDA3NiIsImNvbnRlbnRJbnN0YW5jZUlkIjoiYjRiNDlhYWVlZjYyNGY2YWE3NTU1ZDcwOGM3ZGYxODUifQ==pearId=magic-pear-metadata-identifier"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hyperlink" Target="http://dontchangethislink.peardeckmagic.zone?eyJ0eXBlIjoibXVsdGlwbGVDaG9pY2UiLCJkcmFnZ2FibGVzIjpbeyJpZCI6ImRyYWdnYWJsZTAiLCJ0eXBlIjoiaWNvbiIsImljb24iOnsiaWQiOiJkZWZhdWx0LWNpcmNsZSJ9LCJjb2xvciI6IiNENTFEMjgifV0sImRyYWdnYWJsZVNpemUiOjEyLjU1LCJlbWJlZGRhYmxlVXJsIjoiaHR0cHM6Ly8iLCJhbnN3ZXJzIjpbIjEiLCIyIiwiMyJdfQ==pearId=magic-pear-shape-identifier" TargetMode="External"/><Relationship Id="rId4" Type="http://schemas.openxmlformats.org/officeDocument/2006/relationships/image" Target="../media/image34.png"/><Relationship Id="rId5" Type="http://schemas.openxmlformats.org/officeDocument/2006/relationships/hyperlink" Target="http://dontchangethislink.peardeckmagic.zone?eyJ0eXBlIjoiZ29vZ2xlLXNsaWRlcy1hZGRvbi1yZXNwb25zZS1mb290ZXIiLCJsYXN0RWRpdGVkQnkiOiIxMTI0NzU4MDgwNzE2ODkwNzQwNzYiLCJwcmVzZW50YXRpb25JZCI6IjFCYzFzSmlCUEc4NDBwcUVjVFljR01nMVA3SzkyWkZCQmM2VGc3Q3R6ZW1JIiwiY29udGVudElkIjoiY3VzdG9tLXJlc3BvbnNlLW11bHRpcGxlQ2hvaWNlIiwic2xpZGVJZCI6InAyMCIsImNvbnRlbnRJbnN0YW5jZUlkIjoiMUJjMXNKaUJQRzg0MHBxRWNUWWNHTWcxUDdLOTJaRkJCYzZUZzdDdHplbUkvNTA4MWRhMTItZDc1Yi00M2U5LWE2YjctZGE5Zjg1MjYxMGMyIn0=pearId=magic-pear-metadata-identifier" TargetMode="External"/><Relationship Id="rId6" Type="http://schemas.openxmlformats.org/officeDocument/2006/relationships/image" Target="../media/image4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hyperlink" Target="http://dontchangethislink.peardeckmagic.zone?eyJ0eXBlIjoibXVsdGlwbGVDaG9pY2UiLCJkcmFnZ2FibGVzIjpbeyJpZCI6ImRyYWdnYWJsZTAiLCJ0eXBlIjoiaWNvbiIsImljb24iOnsiaWQiOiJkZWZhdWx0LWNpcmNsZSJ9LCJjb2xvciI6IiNENTFEMjgifV0sImRyYWdnYWJsZVNpemUiOjEyLjU1LCJlbWJlZGRhYmxlVXJsIjoiaHR0cHM6Ly8iLCJhbnN3ZXJzIjpbIkNvcnJlY3QgYXMgaXMiLCJSdW4gT24gL0NvbW1hIFNwbGljZSJdfQ==pearId=magic-pear-shape-identifier" TargetMode="External"/><Relationship Id="rId4" Type="http://schemas.openxmlformats.org/officeDocument/2006/relationships/image" Target="../media/image33.png"/><Relationship Id="rId5" Type="http://schemas.openxmlformats.org/officeDocument/2006/relationships/hyperlink" Target="http://dontchangethislink.peardeckmagic.zone?eyJ0eXBlIjoiZ29vZ2xlLXNsaWRlcy1hZGRvbi1yZXNwb25zZS1mb290ZXIiLCJsYXN0RWRpdGVkQnkiOiIxMTI0NzU4MDgwNzE2ODkwNzQwNzYiLCJwcmVzZW50YXRpb25JZCI6IjFJbDdjYzJfakRlTzZwZDBBY1JBUU1HVzN0Q1JZRTRXcVZHN0drRlUybVYwIiwiY29udGVudElkIjoiY3VzdG9tLXJlc3BvbnNlLW11bHRpcGxlQ2hvaWNlIiwic2xpZGVJZCI6ImdhMWQ4OGMzOTU0XzBfMzYiLCJjb250ZW50SW5zdGFuY2VJZCI6IjFJbDdjYzJfakRlTzZwZDBBY1JBUU1HVzN0Q1JZRTRXcVZHN0drRlUybVYwLzczNTBiMTdiLWU1YjctNDEzYS04NDlhLWQ0M2VmZDhjNzVmZCJ9pearId=magic-pear-metadata-identifier" TargetMode="External"/><Relationship Id="rId6" Type="http://schemas.openxmlformats.org/officeDocument/2006/relationships/image" Target="../media/image4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42.jpg"/><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hyperlink" Target="http://dontchangethislink.peardeckmagic.zone?eyJ0eXBlIjoibXVsdGlwbGVDaG9pY2UiLCJkcmFnZ2FibGVzIjpbeyJpZCI6ImRyYWdnYWJsZTAiLCJ0eXBlIjoiaWNvbiIsImljb24iOnsiaWQiOiJkZWZhdWx0LWNpcmNsZSJ9LCJjb2xvciI6IiNENTFEMjgifV0sImRyYWdnYWJsZVNpemUiOjEyLjU1LCJlbWJlZGRhYmxlVXJsIjoiaHR0cHM6Ly8iLCJhbnN3ZXJzIjpbInRydWUiLCJmYWxzZSJdfQ==pearId=magic-pear-shape-identifier" TargetMode="External"/><Relationship Id="rId4" Type="http://schemas.openxmlformats.org/officeDocument/2006/relationships/image" Target="../media/image45.png"/><Relationship Id="rId5" Type="http://schemas.openxmlformats.org/officeDocument/2006/relationships/hyperlink" Target="http://dontchangethislink.peardeckmagic.zone?eyJ0eXBlIjoiZ29vZ2xlLXNsaWRlcy1hZGRvbi1yZXNwb25zZS1mb290ZXIiLCJsYXN0RWRpdGVkQnkiOiIxMTI0NzU4MDgwNzE2ODkwNzQwNzYiLCJwcmVzZW50YXRpb25JZCI6IjFJbDdjYzJfakRlTzZwZDBBY1JBUU1HVzN0Q1JZRTRXcVZHN0drRlUybVYwIiwiY29udGVudElkIjoiY3VzdG9tLXJlc3BvbnNlLW11bHRpcGxlQ2hvaWNlIiwic2xpZGVJZCI6ImdhMWQ4OGMzOTU0XzBfNTAiLCJjb250ZW50SW5zdGFuY2VJZCI6IjFJbDdjYzJfakRlTzZwZDBBY1JBUU1HVzN0Q1JZRTRXcVZHN0drRlUybVYwLzYxNzBkNGZkLTNlZDEtNDk5NS1hMDM5LWYzYTdhYmI3MzhmOSJ9pearId=magic-pear-metadata-identifier" TargetMode="External"/><Relationship Id="rId6" Type="http://schemas.openxmlformats.org/officeDocument/2006/relationships/image" Target="../media/image4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4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2.xml"/><Relationship Id="rId3" Type="http://schemas.openxmlformats.org/officeDocument/2006/relationships/image" Target="../media/image38.png"/><Relationship Id="rId4" Type="http://schemas.openxmlformats.org/officeDocument/2006/relationships/image" Target="../media/image48.png"/><Relationship Id="rId5" Type="http://schemas.openxmlformats.org/officeDocument/2006/relationships/hyperlink" Target="http://dontchangethislink.peardeckmagic.zone?eyJ0eXBlIjoiZHJhZ2dhYmxlIiwiZHJhZ2dhYmxlcyI6W3siaWQiOiJkcmFnZ2FibGUwIiwidHlwZSI6Imljb24iLCJpY29uIjp7ImlkIjoiZGVmYXVsdC1zdGFyIn0sImNvbG9yIjoiIzBENjlCMiJ9XSwiZHJhZ2dhYmxlU2l6ZSI6MTIuNiwiZW1iZWRkYWJsZVVybCI6Imh0dHBzOi8vIiwiYW5zd2VycyI6W119pearId=magic-pear-shape-identifier" TargetMode="External"/><Relationship Id="rId6" Type="http://schemas.openxmlformats.org/officeDocument/2006/relationships/image" Target="../media/image40.png"/><Relationship Id="rId7" Type="http://schemas.openxmlformats.org/officeDocument/2006/relationships/hyperlink" Target="http://dontchangethislink.peardeckmagic.zone?eyJ0eXBlIjoiZ29vZ2xlLXNsaWRlcy1hZGRvbi1yZXNwb25zZS1mb290ZXIiLCJsYXN0RWRpdGVkQnkiOiIxMTI0NzU4MDgwNzE2ODkwNzQwNzYiLCJwcmVzZW50YXRpb25JZCI6IjFJbDdjYzJfakRlTzZwZDBBY1JBUU1HVzN0Q1JZRTRXcVZHN0drRlUybVYwIiwiY29udGVudElkIjoiY3VzdG9tLXJlc3BvbnNlLWRyYWdnYWJsZSIsInNsaWRlSWQiOiJTTElERVNfQVBJNTgxMzIzMjgwXzAiLCJjb250ZW50SW5zdGFuY2VJZCI6IjFJbDdjYzJfakRlTzZwZDBBY1JBUU1HVzN0Q1JZRTRXcVZHN0drRlUybVYwL2QxY2Q2ZTg4LTMzZmQtNDI3ZC05OWNlLTlhYTM5NjQ1YTVjOSJ9pearId=magic-pear-metadata-identifier"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hyperlink" Target="https://www.seymour.k12.wi.us/faculty/skaminski/grammar_kaminski.cfm" TargetMode="External"/><Relationship Id="rId4" Type="http://schemas.openxmlformats.org/officeDocument/2006/relationships/image" Target="../media/image5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49.png"/><Relationship Id="rId4" Type="http://schemas.openxmlformats.org/officeDocument/2006/relationships/hyperlink" Target="http://dontchangethislink.peardeckmagic.zone?eyJ0eXBlIjoiZnJlZVJlc3BvbnNlLXRleHQiLCJkcmFnZ2FibGVzIjpbeyJpZCI6ImRyYWdnYWJsZTAiLCJ0eXBlIjoiaWNvbiIsImljb24iOnsiaWQiOiJkZWZhdWx0LWNpcmNsZSJ9LCJjb2xvciI6IiNENTFEMjgifV0sImRyYWdnYWJsZVNpemUiOjEyLjU1LCJlbWJlZGRhYmxlVXJsIjoiaHR0cHM6Ly8iLCJhbnN3ZXJzIjpbXX0=pearId=magic-pear-shape-identifier" TargetMode="External"/><Relationship Id="rId5" Type="http://schemas.openxmlformats.org/officeDocument/2006/relationships/image" Target="../media/image47.png"/><Relationship Id="rId6" Type="http://schemas.openxmlformats.org/officeDocument/2006/relationships/hyperlink" Target="http://dontchangethislink.peardeckmagic.zone?eyJ0eXBlIjoiZ29vZ2xlLXNsaWRlcy1hZGRvbi1yZXNwb25zZS1mb290ZXIiLCJsYXN0RWRpdGVkQnkiOiIxMTI0NzU4MDgwNzE2ODkwNzQwNzYiLCJwcmVzZW50YXRpb25JZCI6IjFJbDdjYzJfakRlTzZwZDBBY1JBUU1HVzN0Q1JZRTRXcVZHN0drRlUybVYwIiwiY29udGVudElkIjoiY3VzdG9tLXJlc3BvbnNlLWZyZWVSZXNwb25zZS10ZXh0Iiwic2xpZGVJZCI6InAyMyIsImNvbnRlbnRJbnN0YW5jZUlkIjoiMUlsN2NjMl9qRGVPNnBkMEFjUkFRTUdXM3RDUllFNFdxVkc3R2tGVTJtVjAvOTAxNjZkMzctNjY4NC00MjhmLWJiMmEtOTMxMTYyZDAxMWQxIn0=pearId=magic-pear-metadata-identifier"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dontchangethislink.peardeckmagic.zone?eyJ0eXBlIjoibXVsdGlwbGVDaG9pY2UiLCJkcmFnZ2FibGVzIjpbeyJpZCI6ImRyYWdnYWJsZTAiLCJ0eXBlIjoiaWNvbiIsImljb24iOnsiaWQiOiJkZWZhdWx0LWNpcmNsZSJ9LCJjb2xvciI6IiNENTFEMjgifV0sImRyYWdnYWJsZVNpemUiOjEyLjU1LCJlbWJlZGRhYmxlVXJsIjoiaHR0cHM6Ly8iLCJhbnN3ZXJzIjpbIjEiLCIyIl19pearId=magic-pear-shape-identifier" TargetMode="External"/><Relationship Id="rId4" Type="http://schemas.openxmlformats.org/officeDocument/2006/relationships/image" Target="../media/image10.png"/><Relationship Id="rId5" Type="http://schemas.openxmlformats.org/officeDocument/2006/relationships/hyperlink" Target="http://dontchangethislink.peardeckmagic.zone?eyJ0eXBlIjoiZ29vZ2xlLXNsaWRlcy1hZGRvbi1yZXNwb25zZS1mb290ZXIiLCJsYXN0RWRpdGVkQnkiOiIxMTI0NzU4MDgwNzE2ODkwNzQwNzYiLCJwcmVzZW50YXRpb25JZCI6IjFCYzFzSmlCUEc4NDBwcUVjVFljR01nMVA3SzkyWkZCQmM2VGc3Q3R6ZW1JIiwiY29udGVudElkIjoiY3VzdG9tLXJlc3BvbnNlLW11bHRpcGxlQ2hvaWNlIiwic2xpZGVJZCI6InA1IiwiY29udGVudEluc3RhbmNlSWQiOiIxQmMxc0ppQlBHODQwcHFFY1RZY0dNZzFQN0s5MlpGQkJjNlRnN0N0emVtSS82ZjVmN2JkZC1jMDdmLTRkYTItYjQ2Ni1iZmM0Zjc3NmZmZTUifQ==pearId=magic-pear-metadata-identifier" TargetMode="External"/><Relationship Id="rId6"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dontchangethislink.peardeckmagic.zone?eyJ0eXBlIjoibXVsdGlwbGVDaG9pY2UiLCJkcmFnZ2FibGVzIjpbeyJpZCI6ImRyYWdnYWJsZTAiLCJ0eXBlIjoiaWNvbiIsImljb24iOnsiaWQiOiJkZWZhdWx0LWNpcmNsZSJ9LCJjb2xvciI6IiNENTFEMjgifV0sImRyYWdnYWJsZVNpemUiOjEyLjU1LCJlbWJlZGRhYmxlVXJsIjoiaHR0cHM6Ly8iLCJhbnN3ZXJzIjpbIjEiLCIyIl19pearId=magic-pear-shape-identifier" TargetMode="External"/><Relationship Id="rId4" Type="http://schemas.openxmlformats.org/officeDocument/2006/relationships/image" Target="../media/image5.png"/><Relationship Id="rId5" Type="http://schemas.openxmlformats.org/officeDocument/2006/relationships/hyperlink" Target="http://dontchangethislink.peardeckmagic.zone?eyJ0eXBlIjoiZ29vZ2xlLXNsaWRlcy1hZGRvbi1yZXNwb25zZS1mb290ZXIiLCJsYXN0RWRpdGVkQnkiOiIxMTI0NzU4MDgwNzE2ODkwNzQwNzYiLCJwcmVzZW50YXRpb25JZCI6IjFCYzFzSmlCUEc4NDBwcUVjVFljR01nMVA3SzkyWkZCQmM2VGc3Q3R6ZW1JIiwiY29udGVudElkIjoiY3VzdG9tLXJlc3BvbnNlLW11bHRpcGxlQ2hvaWNlIiwic2xpZGVJZCI6InA3IiwiY29udGVudEluc3RhbmNlSWQiOiIxQmMxc0ppQlBHODQwcHFFY1RZY0dNZzFQN0s5MlpGQkJjNlRnN0N0emVtSS85NTcwMjUwOC02NDJiLTQyYzEtYmU0MS1kZWQ5YjIwOTM5ODYifQ==pearId=magic-pear-metadata-identifier" TargetMode="External"/><Relationship Id="rId6"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dontchangethislink.peardeckmagic.zone?eyJ0eXBlIjoibXVsdGlwbGVDaG9pY2UiLCJkcmFnZ2FibGVzIjpbeyJpZCI6ImRyYWdnYWJsZTAiLCJ0eXBlIjoiaWNvbiIsImljb24iOnsiaWQiOiJkZWZhdWx0LWNpcmNsZSJ9LCJjb2xvciI6IiNENTFEMjgifV0sImRyYWdnYWJsZVNpemUiOjEyLjU1LCJlbWJlZGRhYmxlVXJsIjoiaHR0cHM6Ly8iLCJhbnN3ZXJzIjpbIjEiLCIyIl19pearId=magic-pear-shape-identifier" TargetMode="External"/><Relationship Id="rId4" Type="http://schemas.openxmlformats.org/officeDocument/2006/relationships/image" Target="../media/image11.png"/><Relationship Id="rId5" Type="http://schemas.openxmlformats.org/officeDocument/2006/relationships/hyperlink" Target="http://dontchangethislink.peardeckmagic.zone?eyJ0eXBlIjoiZ29vZ2xlLXNsaWRlcy1hZGRvbi1yZXNwb25zZS1mb290ZXIiLCJsYXN0RWRpdGVkQnkiOiIxMTI0NzU4MDgwNzE2ODkwNzQwNzYiLCJwcmVzZW50YXRpb25JZCI6IjFCYzFzSmlCUEc4NDBwcUVjVFljR01nMVA3SzkyWkZCQmM2VGc3Q3R6ZW1JIiwiY29udGVudElkIjoiY3VzdG9tLXJlc3BvbnNlLW11bHRpcGxlQ2hvaWNlIiwic2xpZGVJZCI6InA5IiwiY29udGVudEluc3RhbmNlSWQiOiIxQmMxc0ppQlBHODQwcHFFY1RZY0dNZzFQN0s5MlpGQkJjNlRnN0N0emVtSS8yMWEyY2NlMS04ZDlkLTQ0YzEtYTI2NS1jNjRjYjUwOTExNjAifQ==pearId=magic-pear-metadata-identifier" TargetMode="External"/><Relationship Id="rId6"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5"/>
          <p:cNvSpPr txBox="1"/>
          <p:nvPr>
            <p:ph type="ctrTitle"/>
          </p:nvPr>
        </p:nvSpPr>
        <p:spPr>
          <a:xfrm>
            <a:off x="540544" y="776288"/>
            <a:ext cx="8062912" cy="1470025"/>
          </a:xfrm>
          <a:prstGeom prst="rect">
            <a:avLst/>
          </a:prstGeom>
          <a:noFill/>
          <a:ln>
            <a:noFill/>
          </a:ln>
        </p:spPr>
        <p:txBody>
          <a:bodyPr anchorCtr="0" anchor="b" bIns="45700" lIns="91425" spcFirstLastPara="1" rIns="91425" wrap="square" tIns="45700">
            <a:noAutofit/>
          </a:bodyPr>
          <a:lstStyle/>
          <a:p>
            <a:pPr indent="0" lvl="0" marL="484632" rtl="0" algn="r">
              <a:spcBef>
                <a:spcPts val="0"/>
              </a:spcBef>
              <a:spcAft>
                <a:spcPts val="0"/>
              </a:spcAft>
              <a:buClr>
                <a:srgbClr val="5A8DE8"/>
              </a:buClr>
              <a:buSzPts val="4400"/>
              <a:buFont typeface="Century Gothic"/>
              <a:buNone/>
            </a:pPr>
            <a:r>
              <a:rPr b="1" lang="en-US" sz="4800">
                <a:solidFill>
                  <a:srgbClr val="00FFFF"/>
                </a:solidFill>
              </a:rPr>
              <a:t>Check for Understanding</a:t>
            </a:r>
            <a:r>
              <a:rPr lang="en-US"/>
              <a:t> </a:t>
            </a:r>
            <a:endParaRPr/>
          </a:p>
        </p:txBody>
      </p:sp>
      <p:sp>
        <p:nvSpPr>
          <p:cNvPr id="138" name="Google Shape;138;p25"/>
          <p:cNvSpPr txBox="1"/>
          <p:nvPr>
            <p:ph idx="1" type="subTitle"/>
          </p:nvPr>
        </p:nvSpPr>
        <p:spPr>
          <a:xfrm>
            <a:off x="540544" y="2250280"/>
            <a:ext cx="8062912" cy="1752600"/>
          </a:xfrm>
          <a:prstGeom prst="rect">
            <a:avLst/>
          </a:prstGeom>
          <a:noFill/>
          <a:ln>
            <a:noFill/>
          </a:ln>
        </p:spPr>
        <p:txBody>
          <a:bodyPr anchorCtr="0" anchor="t" bIns="45700" lIns="91425" spcFirstLastPara="1" rIns="91425" wrap="square" tIns="45700">
            <a:noAutofit/>
          </a:bodyPr>
          <a:lstStyle/>
          <a:p>
            <a:pPr indent="0" lvl="0" marL="0" marR="36576" rtl="0" algn="ctr">
              <a:spcBef>
                <a:spcPts val="0"/>
              </a:spcBef>
              <a:spcAft>
                <a:spcPts val="0"/>
              </a:spcAft>
              <a:buSzPts val="2400"/>
              <a:buNone/>
            </a:pPr>
            <a:r>
              <a:rPr lang="en-US"/>
              <a:t>Complex and Compound Sentences</a:t>
            </a:r>
            <a:endParaRPr/>
          </a:p>
          <a:p>
            <a:pPr indent="0" lvl="0" marL="0" marR="36576" rtl="0" algn="ctr">
              <a:spcBef>
                <a:spcPts val="0"/>
              </a:spcBef>
              <a:spcAft>
                <a:spcPts val="0"/>
              </a:spcAft>
              <a:buSzPts val="2400"/>
              <a:buNone/>
            </a:pPr>
            <a:r>
              <a:rPr lang="en-US" sz="2000"/>
              <a:t>with BRIEF Review of Run Ons and Fragments</a:t>
            </a:r>
            <a:endParaRPr sz="2000"/>
          </a:p>
          <a:p>
            <a:pPr indent="0" lvl="0" marL="0" marR="36576" rtl="0" algn="r">
              <a:spcBef>
                <a:spcPts val="0"/>
              </a:spcBef>
              <a:spcAft>
                <a:spcPts val="0"/>
              </a:spcAft>
              <a:buSzPts val="2400"/>
              <a:buNone/>
            </a:pPr>
            <a:r>
              <a:t/>
            </a:r>
            <a:endParaRPr/>
          </a:p>
          <a:p>
            <a:pPr indent="0" lvl="0" marL="0" marR="36576" rtl="0" algn="r">
              <a:spcBef>
                <a:spcPts val="0"/>
              </a:spcBef>
              <a:spcAft>
                <a:spcPts val="0"/>
              </a:spcAft>
              <a:buSzPts val="2400"/>
              <a:buNone/>
            </a:pPr>
            <a:r>
              <a:rPr lang="en-US"/>
              <a:t>Focusing primarily on COMPLEX sentences</a:t>
            </a:r>
            <a:endParaRPr/>
          </a:p>
        </p:txBody>
      </p:sp>
      <p:pic>
        <p:nvPicPr>
          <p:cNvPr id="139" name="Google Shape;139;p25"/>
          <p:cNvPicPr preferRelativeResize="0"/>
          <p:nvPr/>
        </p:nvPicPr>
        <p:blipFill>
          <a:blip r:embed="rId3">
            <a:alphaModFix/>
          </a:blip>
          <a:stretch>
            <a:fillRect/>
          </a:stretch>
        </p:blipFill>
        <p:spPr>
          <a:xfrm>
            <a:off x="3628974" y="4264875"/>
            <a:ext cx="2308051" cy="2308051"/>
          </a:xfrm>
          <a:prstGeom prst="rect">
            <a:avLst/>
          </a:prstGeom>
          <a:noFill/>
          <a:ln cap="flat" cmpd="sng" w="9525">
            <a:solidFill>
              <a:srgbClr val="00FFFF"/>
            </a:solidFill>
            <a:prstDash val="solid"/>
            <a:round/>
            <a:headEnd len="sm" w="sm" type="none"/>
            <a:tailEnd len="sm" w="sm" type="none"/>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34"/>
          <p:cNvSpPr txBox="1"/>
          <p:nvPr>
            <p:ph type="title"/>
          </p:nvPr>
        </p:nvSpPr>
        <p:spPr>
          <a:xfrm>
            <a:off x="457200" y="267494"/>
            <a:ext cx="8229600" cy="1399032"/>
          </a:xfrm>
          <a:prstGeom prst="rect">
            <a:avLst/>
          </a:prstGeom>
          <a:noFill/>
          <a:ln>
            <a:noFill/>
          </a:ln>
        </p:spPr>
        <p:txBody>
          <a:bodyPr anchorCtr="0" anchor="ctr" bIns="45700" lIns="91425" spcFirstLastPara="1" rIns="91425" wrap="square" tIns="45700">
            <a:noAutofit/>
          </a:bodyPr>
          <a:lstStyle/>
          <a:p>
            <a:pPr indent="0" lvl="0" marL="484632" rtl="0" algn="l">
              <a:spcBef>
                <a:spcPts val="0"/>
              </a:spcBef>
              <a:spcAft>
                <a:spcPts val="0"/>
              </a:spcAft>
              <a:buClr>
                <a:srgbClr val="5A8DE8"/>
              </a:buClr>
              <a:buSzPts val="4200"/>
              <a:buFont typeface="Century Gothic"/>
              <a:buNone/>
            </a:pPr>
            <a:r>
              <a:rPr lang="en-US">
                <a:solidFill>
                  <a:srgbClr val="00FFFF"/>
                </a:solidFill>
              </a:rPr>
              <a:t>ANSWER:</a:t>
            </a:r>
            <a:br>
              <a:rPr lang="en-US">
                <a:solidFill>
                  <a:srgbClr val="00FFFF"/>
                </a:solidFill>
              </a:rPr>
            </a:br>
            <a:r>
              <a:rPr lang="en-US">
                <a:solidFill>
                  <a:srgbClr val="00FFFF"/>
                </a:solidFill>
              </a:rPr>
              <a:t>Because I love sports is a</a:t>
            </a:r>
            <a:endParaRPr>
              <a:solidFill>
                <a:srgbClr val="00FFFF"/>
              </a:solidFill>
            </a:endParaRPr>
          </a:p>
        </p:txBody>
      </p:sp>
      <p:sp>
        <p:nvSpPr>
          <p:cNvPr id="206" name="Google Shape;206;p34"/>
          <p:cNvSpPr txBox="1"/>
          <p:nvPr>
            <p:ph idx="1" type="body"/>
          </p:nvPr>
        </p:nvSpPr>
        <p:spPr>
          <a:xfrm>
            <a:off x="457200" y="1882808"/>
            <a:ext cx="8229600" cy="4572000"/>
          </a:xfrm>
          <a:prstGeom prst="rect">
            <a:avLst/>
          </a:prstGeom>
          <a:noFill/>
          <a:ln>
            <a:noFill/>
          </a:ln>
        </p:spPr>
        <p:txBody>
          <a:bodyPr anchorCtr="0" anchor="t" bIns="45700" lIns="91425" spcFirstLastPara="1" rIns="91425" wrap="square" tIns="45700">
            <a:noAutofit/>
          </a:bodyPr>
          <a:lstStyle/>
          <a:p>
            <a:pPr indent="-384047" lvl="0" marL="448056" rtl="0" algn="l">
              <a:spcBef>
                <a:spcPts val="0"/>
              </a:spcBef>
              <a:spcAft>
                <a:spcPts val="0"/>
              </a:spcAft>
              <a:buSzPts val="2400"/>
              <a:buChar char="⦿"/>
            </a:pPr>
            <a:r>
              <a:rPr b="1" lang="en-US" sz="3100">
                <a:solidFill>
                  <a:srgbClr val="FF00FF"/>
                </a:solidFill>
              </a:rPr>
              <a:t>#1 Dependent Clause </a:t>
            </a:r>
            <a:r>
              <a:rPr lang="en-US">
                <a:solidFill>
                  <a:srgbClr val="FF00FF"/>
                </a:solidFill>
              </a:rPr>
              <a:t> </a:t>
            </a:r>
            <a:r>
              <a:rPr lang="en-US"/>
              <a:t>(fragment)</a:t>
            </a:r>
            <a:endParaRPr/>
          </a:p>
          <a:p>
            <a:pPr indent="-231647" lvl="0" marL="448056" rtl="0" algn="l">
              <a:spcBef>
                <a:spcPts val="600"/>
              </a:spcBef>
              <a:spcAft>
                <a:spcPts val="0"/>
              </a:spcAft>
              <a:buSzPts val="2400"/>
              <a:buNone/>
            </a:pPr>
            <a:r>
              <a:t/>
            </a:r>
            <a:endParaRPr/>
          </a:p>
          <a:p>
            <a:pPr indent="-384047" lvl="0" marL="448056" rtl="0" algn="l">
              <a:spcBef>
                <a:spcPts val="600"/>
              </a:spcBef>
              <a:spcAft>
                <a:spcPts val="0"/>
              </a:spcAft>
              <a:buSzPts val="2400"/>
              <a:buChar char="⦿"/>
            </a:pPr>
            <a:r>
              <a:rPr lang="en-US"/>
              <a:t>It can </a:t>
            </a:r>
            <a:r>
              <a:rPr b="1" lang="en-US" u="sng"/>
              <a:t>NOT </a:t>
            </a:r>
            <a:r>
              <a:rPr lang="en-US"/>
              <a:t>stand on its own</a:t>
            </a:r>
            <a:endParaRPr/>
          </a:p>
        </p:txBody>
      </p:sp>
      <p:pic>
        <p:nvPicPr>
          <p:cNvPr id="207" name="Google Shape;207;p34"/>
          <p:cNvPicPr preferRelativeResize="0"/>
          <p:nvPr/>
        </p:nvPicPr>
        <p:blipFill>
          <a:blip r:embed="rId3">
            <a:alphaModFix/>
          </a:blip>
          <a:stretch>
            <a:fillRect/>
          </a:stretch>
        </p:blipFill>
        <p:spPr>
          <a:xfrm>
            <a:off x="1910750" y="3815300"/>
            <a:ext cx="3910375" cy="2639500"/>
          </a:xfrm>
          <a:prstGeom prst="rect">
            <a:avLst/>
          </a:prstGeom>
          <a:noFill/>
          <a:ln cap="flat" cmpd="sng" w="9525">
            <a:solidFill>
              <a:srgbClr val="FF00FF"/>
            </a:solidFill>
            <a:prstDash val="solid"/>
            <a:round/>
            <a:headEnd len="sm" w="sm" type="none"/>
            <a:tailEnd len="sm" w="sm" type="none"/>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35"/>
          <p:cNvSpPr txBox="1"/>
          <p:nvPr>
            <p:ph type="title"/>
          </p:nvPr>
        </p:nvSpPr>
        <p:spPr>
          <a:xfrm>
            <a:off x="457200" y="267494"/>
            <a:ext cx="8229600" cy="1399032"/>
          </a:xfrm>
          <a:prstGeom prst="rect">
            <a:avLst/>
          </a:prstGeom>
          <a:noFill/>
          <a:ln>
            <a:noFill/>
          </a:ln>
        </p:spPr>
        <p:txBody>
          <a:bodyPr anchorCtr="0" anchor="ctr" bIns="45700" lIns="91425" spcFirstLastPara="1" rIns="91425" wrap="square" tIns="45700">
            <a:noAutofit/>
          </a:bodyPr>
          <a:lstStyle/>
          <a:p>
            <a:pPr indent="0" lvl="0" marL="484632" rtl="0" algn="l">
              <a:spcBef>
                <a:spcPts val="0"/>
              </a:spcBef>
              <a:spcAft>
                <a:spcPts val="0"/>
              </a:spcAft>
              <a:buClr>
                <a:srgbClr val="5A8DE8"/>
              </a:buClr>
              <a:buSzPts val="4200"/>
              <a:buFont typeface="Century Gothic"/>
              <a:buNone/>
            </a:pPr>
            <a:r>
              <a:rPr lang="en-US">
                <a:solidFill>
                  <a:srgbClr val="00FFFF"/>
                </a:solidFill>
              </a:rPr>
              <a:t>Compound Sentences</a:t>
            </a:r>
            <a:r>
              <a:rPr lang="en-US"/>
              <a:t> </a:t>
            </a:r>
            <a:endParaRPr/>
          </a:p>
        </p:txBody>
      </p:sp>
      <p:sp>
        <p:nvSpPr>
          <p:cNvPr id="213" name="Google Shape;213;p35"/>
          <p:cNvSpPr txBox="1"/>
          <p:nvPr>
            <p:ph idx="1" type="body"/>
          </p:nvPr>
        </p:nvSpPr>
        <p:spPr>
          <a:xfrm>
            <a:off x="457200" y="1882808"/>
            <a:ext cx="8229600" cy="4572000"/>
          </a:xfrm>
          <a:prstGeom prst="rect">
            <a:avLst/>
          </a:prstGeom>
          <a:noFill/>
          <a:ln>
            <a:noFill/>
          </a:ln>
        </p:spPr>
        <p:txBody>
          <a:bodyPr anchorCtr="0" anchor="t" bIns="45700" lIns="91425" spcFirstLastPara="1" rIns="91425" wrap="square" tIns="45700">
            <a:noAutofit/>
          </a:bodyPr>
          <a:lstStyle/>
          <a:p>
            <a:pPr indent="-384047" lvl="0" marL="448056" rtl="0" algn="l">
              <a:spcBef>
                <a:spcPts val="0"/>
              </a:spcBef>
              <a:spcAft>
                <a:spcPts val="0"/>
              </a:spcAft>
              <a:buSzPts val="2400"/>
              <a:buChar char="⦿"/>
            </a:pPr>
            <a:r>
              <a:rPr lang="en-US"/>
              <a:t>Join </a:t>
            </a:r>
            <a:r>
              <a:rPr b="1" lang="en-US"/>
              <a:t>TWO independent </a:t>
            </a:r>
            <a:r>
              <a:rPr lang="en-US"/>
              <a:t>Clauses w/ a COORDINATING CONJUNCTION – </a:t>
            </a:r>
            <a:r>
              <a:rPr b="1" lang="en-US">
                <a:solidFill>
                  <a:srgbClr val="FF00FF"/>
                </a:solidFill>
              </a:rPr>
              <a:t>comma is always needed for compound sentences</a:t>
            </a:r>
            <a:endParaRPr b="1"/>
          </a:p>
          <a:p>
            <a:pPr indent="-231647" lvl="0" marL="448056" rtl="0" algn="l">
              <a:spcBef>
                <a:spcPts val="600"/>
              </a:spcBef>
              <a:spcAft>
                <a:spcPts val="0"/>
              </a:spcAft>
              <a:buSzPts val="2400"/>
              <a:buNone/>
            </a:pPr>
            <a:r>
              <a:t/>
            </a:r>
            <a:endParaRPr b="1"/>
          </a:p>
          <a:p>
            <a:pPr indent="-384047" lvl="0" marL="448056" rtl="0" algn="l">
              <a:spcBef>
                <a:spcPts val="600"/>
              </a:spcBef>
              <a:spcAft>
                <a:spcPts val="0"/>
              </a:spcAft>
              <a:buSzPts val="2400"/>
              <a:buChar char="⦿"/>
            </a:pPr>
            <a:r>
              <a:rPr lang="en-US"/>
              <a:t>FANBOYS (for, and, nor, but, or, yet, so)</a:t>
            </a:r>
            <a:endParaRPr/>
          </a:p>
          <a:p>
            <a:pPr indent="-231647" lvl="0" marL="448056" rtl="0" algn="l">
              <a:spcBef>
                <a:spcPts val="600"/>
              </a:spcBef>
              <a:spcAft>
                <a:spcPts val="0"/>
              </a:spcAft>
              <a:buSzPts val="2400"/>
              <a:buNone/>
            </a:pPr>
            <a:r>
              <a:t/>
            </a:r>
            <a:endParaRPr/>
          </a:p>
          <a:p>
            <a:pPr indent="-384047" lvl="0" marL="448056" rtl="0" algn="l">
              <a:spcBef>
                <a:spcPts val="600"/>
              </a:spcBef>
              <a:spcAft>
                <a:spcPts val="0"/>
              </a:spcAft>
              <a:buSzPts val="2400"/>
              <a:buChar char="⦿"/>
            </a:pPr>
            <a:r>
              <a:rPr lang="en-US" u="sng"/>
              <a:t>I love to play sports</a:t>
            </a:r>
            <a:r>
              <a:rPr lang="en-US"/>
              <a:t>, but </a:t>
            </a:r>
            <a:r>
              <a:rPr lang="en-US" u="sng"/>
              <a:t>I did not go out for basketball this year.</a:t>
            </a:r>
            <a:endParaRPr u="sng"/>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36"/>
          <p:cNvSpPr txBox="1"/>
          <p:nvPr>
            <p:ph type="title"/>
          </p:nvPr>
        </p:nvSpPr>
        <p:spPr>
          <a:xfrm>
            <a:off x="457200" y="267494"/>
            <a:ext cx="8229600" cy="13989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b="1" lang="en-US">
                <a:solidFill>
                  <a:srgbClr val="FFFFFF"/>
                </a:solidFill>
              </a:rPr>
              <a:t>Run Ons are a NO NO</a:t>
            </a:r>
            <a:endParaRPr b="1">
              <a:solidFill>
                <a:srgbClr val="FFFFFF"/>
              </a:solidFill>
            </a:endParaRPr>
          </a:p>
        </p:txBody>
      </p:sp>
      <p:sp>
        <p:nvSpPr>
          <p:cNvPr id="219" name="Google Shape;219;p36"/>
          <p:cNvSpPr txBox="1"/>
          <p:nvPr>
            <p:ph idx="1" type="body"/>
          </p:nvPr>
        </p:nvSpPr>
        <p:spPr>
          <a:xfrm>
            <a:off x="88875" y="1733025"/>
            <a:ext cx="8813400" cy="4962000"/>
          </a:xfrm>
          <a:prstGeom prst="rect">
            <a:avLst/>
          </a:prstGeom>
        </p:spPr>
        <p:txBody>
          <a:bodyPr anchorCtr="0" anchor="t" bIns="45700" lIns="91425" spcFirstLastPara="1" rIns="91425" wrap="square" tIns="45700">
            <a:noAutofit/>
          </a:bodyPr>
          <a:lstStyle/>
          <a:p>
            <a:pPr indent="-355600" lvl="0" marL="457200" rtl="0" algn="l">
              <a:spcBef>
                <a:spcPts val="360"/>
              </a:spcBef>
              <a:spcAft>
                <a:spcPts val="0"/>
              </a:spcAft>
              <a:buSzPts val="2000"/>
              <a:buChar char="⦿"/>
            </a:pPr>
            <a:r>
              <a:rPr b="1" lang="en-US" sz="2000"/>
              <a:t>On quizzes you will need to identify fragments and run ons as well as to determine how to </a:t>
            </a:r>
            <a:r>
              <a:rPr b="1" lang="en-US" sz="2000"/>
              <a:t>punctuate</a:t>
            </a:r>
            <a:r>
              <a:rPr b="1" lang="en-US" sz="2000"/>
              <a:t> compound and complex sentences.</a:t>
            </a:r>
            <a:endParaRPr b="1" sz="2000"/>
          </a:p>
          <a:p>
            <a:pPr indent="0" lvl="0" marL="457200" rtl="0" algn="l">
              <a:spcBef>
                <a:spcPts val="360"/>
              </a:spcBef>
              <a:spcAft>
                <a:spcPts val="0"/>
              </a:spcAft>
              <a:buNone/>
            </a:pPr>
            <a:r>
              <a:t/>
            </a:r>
            <a:endParaRPr b="1" sz="2000"/>
          </a:p>
          <a:p>
            <a:pPr indent="-355600" lvl="0" marL="457200" rtl="0" algn="l">
              <a:spcBef>
                <a:spcPts val="360"/>
              </a:spcBef>
              <a:spcAft>
                <a:spcPts val="0"/>
              </a:spcAft>
              <a:buSzPts val="2000"/>
              <a:buChar char="⦿"/>
            </a:pPr>
            <a:r>
              <a:rPr b="1" lang="en-US" sz="2000"/>
              <a:t>Quiz Questions re: run ons tend to be problematic for many students.</a:t>
            </a:r>
            <a:endParaRPr b="1" sz="2000"/>
          </a:p>
          <a:p>
            <a:pPr indent="0" lvl="0" marL="457200" rtl="0" algn="l">
              <a:spcBef>
                <a:spcPts val="360"/>
              </a:spcBef>
              <a:spcAft>
                <a:spcPts val="0"/>
              </a:spcAft>
              <a:buNone/>
            </a:pPr>
            <a:r>
              <a:t/>
            </a:r>
            <a:endParaRPr b="1" sz="2000"/>
          </a:p>
          <a:p>
            <a:pPr indent="-355600" lvl="0" marL="457200" rtl="0" algn="l">
              <a:spcBef>
                <a:spcPts val="360"/>
              </a:spcBef>
              <a:spcAft>
                <a:spcPts val="0"/>
              </a:spcAft>
              <a:buSzPts val="2000"/>
              <a:buChar char="⦿"/>
            </a:pPr>
            <a:r>
              <a:rPr b="1" lang="en-US" sz="2000"/>
              <a:t>Run On: Two complete sentences WITH</a:t>
            </a:r>
            <a:r>
              <a:rPr b="1" lang="en-US" sz="2000"/>
              <a:t>OUT</a:t>
            </a:r>
            <a:r>
              <a:rPr b="1" lang="en-US" sz="2000"/>
              <a:t> </a:t>
            </a:r>
            <a:r>
              <a:rPr b="1" lang="en-US" sz="2000"/>
              <a:t>punctuation</a:t>
            </a:r>
            <a:r>
              <a:rPr b="1" lang="en-US" sz="2000"/>
              <a:t> or just a comma. </a:t>
            </a:r>
            <a:r>
              <a:rPr b="1" lang="en-US" sz="2000">
                <a:highlight>
                  <a:srgbClr val="073763"/>
                </a:highlight>
              </a:rPr>
              <a:t>A comma is </a:t>
            </a:r>
            <a:r>
              <a:rPr b="1" lang="en-US" sz="2000" u="sng">
                <a:solidFill>
                  <a:srgbClr val="00FFFF"/>
                </a:solidFill>
                <a:highlight>
                  <a:srgbClr val="073763"/>
                </a:highlight>
              </a:rPr>
              <a:t>NOT</a:t>
            </a:r>
            <a:r>
              <a:rPr b="1" lang="en-US" sz="2000">
                <a:solidFill>
                  <a:srgbClr val="00FFFF"/>
                </a:solidFill>
                <a:highlight>
                  <a:srgbClr val="073763"/>
                </a:highlight>
              </a:rPr>
              <a:t> </a:t>
            </a:r>
            <a:r>
              <a:rPr b="1" lang="en-US" sz="2000">
                <a:solidFill>
                  <a:srgbClr val="FFFFFF"/>
                </a:solidFill>
                <a:highlight>
                  <a:srgbClr val="073763"/>
                </a:highlight>
              </a:rPr>
              <a:t>s</a:t>
            </a:r>
            <a:r>
              <a:rPr b="1" lang="en-US" sz="2000">
                <a:highlight>
                  <a:srgbClr val="073763"/>
                </a:highlight>
              </a:rPr>
              <a:t>trong enough to join two complete sentences.   You need to:</a:t>
            </a:r>
            <a:endParaRPr b="1" sz="2000">
              <a:highlight>
                <a:srgbClr val="073763"/>
              </a:highlight>
            </a:endParaRPr>
          </a:p>
          <a:p>
            <a:pPr indent="-355600" lvl="2" marL="1371600" rtl="0" algn="l">
              <a:spcBef>
                <a:spcPts val="0"/>
              </a:spcBef>
              <a:spcAft>
                <a:spcPts val="0"/>
              </a:spcAft>
              <a:buSzPts val="2000"/>
              <a:buChar char="●"/>
            </a:pPr>
            <a:r>
              <a:rPr b="1" lang="en-US" sz="2000"/>
              <a:t>Use a period</a:t>
            </a:r>
            <a:endParaRPr b="1" sz="2000"/>
          </a:p>
          <a:p>
            <a:pPr indent="-355600" lvl="2" marL="1371600" rtl="0" algn="l">
              <a:spcBef>
                <a:spcPts val="0"/>
              </a:spcBef>
              <a:spcAft>
                <a:spcPts val="0"/>
              </a:spcAft>
              <a:buSzPts val="2000"/>
              <a:buChar char="●"/>
            </a:pPr>
            <a:r>
              <a:rPr b="1" lang="en-US" sz="2000"/>
              <a:t>Use a </a:t>
            </a:r>
            <a:r>
              <a:rPr b="1" lang="en-US" sz="2000"/>
              <a:t>semicolon</a:t>
            </a:r>
            <a:endParaRPr b="1" sz="2000"/>
          </a:p>
          <a:p>
            <a:pPr indent="-355600" lvl="2" marL="1371600" rtl="0" algn="l">
              <a:spcBef>
                <a:spcPts val="0"/>
              </a:spcBef>
              <a:spcAft>
                <a:spcPts val="0"/>
              </a:spcAft>
              <a:buSzPts val="2000"/>
              <a:buChar char="●"/>
            </a:pPr>
            <a:r>
              <a:rPr b="1" lang="en-US" sz="2000"/>
              <a:t>Use a comma WITH a FANBOYS </a:t>
            </a:r>
            <a:r>
              <a:rPr b="1" lang="en-US" sz="2000"/>
              <a:t>conjunction</a:t>
            </a:r>
            <a:r>
              <a:rPr b="1" lang="en-US" sz="2000"/>
              <a:t> like for, and, nor, but, or, yet, so</a:t>
            </a:r>
            <a:endParaRPr b="1" sz="2000"/>
          </a:p>
        </p:txBody>
      </p:sp>
      <p:pic>
        <p:nvPicPr>
          <p:cNvPr id="220" name="Google Shape;220;p36"/>
          <p:cNvPicPr preferRelativeResize="0"/>
          <p:nvPr/>
        </p:nvPicPr>
        <p:blipFill>
          <a:blip r:embed="rId3">
            <a:alphaModFix/>
          </a:blip>
          <a:stretch>
            <a:fillRect/>
          </a:stretch>
        </p:blipFill>
        <p:spPr>
          <a:xfrm>
            <a:off x="7194575" y="71600"/>
            <a:ext cx="1811200" cy="18112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37"/>
          <p:cNvSpPr txBox="1"/>
          <p:nvPr>
            <p:ph type="title"/>
          </p:nvPr>
        </p:nvSpPr>
        <p:spPr>
          <a:xfrm>
            <a:off x="1496025" y="952022"/>
            <a:ext cx="7190700" cy="7143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00FFFF"/>
                </a:solidFill>
              </a:rPr>
              <a:t>Check for Understanding</a:t>
            </a:r>
            <a:endParaRPr>
              <a:solidFill>
                <a:srgbClr val="00FFFF"/>
              </a:solidFill>
            </a:endParaRPr>
          </a:p>
          <a:p>
            <a:pPr indent="0" lvl="0" marL="0" rtl="0" algn="l">
              <a:spcBef>
                <a:spcPts val="0"/>
              </a:spcBef>
              <a:spcAft>
                <a:spcPts val="0"/>
              </a:spcAft>
              <a:buNone/>
            </a:pPr>
            <a:r>
              <a:t/>
            </a:r>
            <a:endParaRPr>
              <a:solidFill>
                <a:srgbClr val="00FFFF"/>
              </a:solidFill>
            </a:endParaRPr>
          </a:p>
        </p:txBody>
      </p:sp>
      <p:sp>
        <p:nvSpPr>
          <p:cNvPr id="226" name="Google Shape;226;p37"/>
          <p:cNvSpPr txBox="1"/>
          <p:nvPr>
            <p:ph idx="1" type="body"/>
          </p:nvPr>
        </p:nvSpPr>
        <p:spPr>
          <a:xfrm>
            <a:off x="457200" y="1940374"/>
            <a:ext cx="8229600" cy="4514400"/>
          </a:xfrm>
          <a:prstGeom prst="rect">
            <a:avLst/>
          </a:prstGeom>
          <a:ln cap="flat" cmpd="sng" w="952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lang="en-US">
                <a:solidFill>
                  <a:srgbClr val="000000"/>
                </a:solidFill>
                <a:latin typeface="Arial"/>
                <a:ea typeface="Arial"/>
                <a:cs typeface="Arial"/>
                <a:sym typeface="Arial"/>
              </a:rPr>
              <a:t>I love fishing, I am going up to the cottage to catch perch.</a:t>
            </a:r>
            <a:endParaRPr>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a:solidFill>
                <a:srgbClr val="000000"/>
              </a:solidFill>
              <a:latin typeface="Arial"/>
              <a:ea typeface="Arial"/>
              <a:cs typeface="Arial"/>
              <a:sym typeface="Arial"/>
            </a:endParaRPr>
          </a:p>
          <a:p>
            <a:pPr indent="-419100" lvl="0" marL="457200" marR="0" rtl="0" algn="l">
              <a:lnSpc>
                <a:spcPct val="100000"/>
              </a:lnSpc>
              <a:spcBef>
                <a:spcPts val="0"/>
              </a:spcBef>
              <a:spcAft>
                <a:spcPts val="0"/>
              </a:spcAft>
              <a:buClr>
                <a:srgbClr val="000000"/>
              </a:buClr>
              <a:buSzPts val="3000"/>
              <a:buFont typeface="Arial"/>
              <a:buAutoNum type="alphaLcParenR"/>
            </a:pPr>
            <a:r>
              <a:rPr lang="en-US">
                <a:solidFill>
                  <a:srgbClr val="000000"/>
                </a:solidFill>
                <a:latin typeface="Arial"/>
                <a:ea typeface="Arial"/>
                <a:cs typeface="Arial"/>
                <a:sym typeface="Arial"/>
              </a:rPr>
              <a:t>Correct</a:t>
            </a:r>
            <a:br>
              <a:rPr lang="en-US">
                <a:solidFill>
                  <a:srgbClr val="000000"/>
                </a:solidFill>
                <a:latin typeface="Arial"/>
                <a:ea typeface="Arial"/>
                <a:cs typeface="Arial"/>
                <a:sym typeface="Arial"/>
              </a:rPr>
            </a:br>
            <a:endParaRPr>
              <a:solidFill>
                <a:srgbClr val="000000"/>
              </a:solidFill>
              <a:latin typeface="Arial"/>
              <a:ea typeface="Arial"/>
              <a:cs typeface="Arial"/>
              <a:sym typeface="Arial"/>
            </a:endParaRPr>
          </a:p>
          <a:p>
            <a:pPr indent="-419100" lvl="0" marL="457200" marR="0" rtl="0" algn="l">
              <a:lnSpc>
                <a:spcPct val="100000"/>
              </a:lnSpc>
              <a:spcBef>
                <a:spcPts val="0"/>
              </a:spcBef>
              <a:spcAft>
                <a:spcPts val="0"/>
              </a:spcAft>
              <a:buClr>
                <a:srgbClr val="000000"/>
              </a:buClr>
              <a:buSzPts val="3000"/>
              <a:buFont typeface="Arial"/>
              <a:buAutoNum type="alphaLcParenR"/>
            </a:pPr>
            <a:r>
              <a:rPr lang="en-US">
                <a:solidFill>
                  <a:srgbClr val="000000"/>
                </a:solidFill>
                <a:latin typeface="Arial"/>
                <a:ea typeface="Arial"/>
                <a:cs typeface="Arial"/>
                <a:sym typeface="Arial"/>
              </a:rPr>
              <a:t>Run On / Comma Splice</a:t>
            </a:r>
            <a:endParaRPr>
              <a:solidFill>
                <a:srgbClr val="000000"/>
              </a:solidFill>
              <a:latin typeface="Arial"/>
              <a:ea typeface="Arial"/>
              <a:cs typeface="Arial"/>
              <a:sym typeface="Arial"/>
            </a:endParaRPr>
          </a:p>
        </p:txBody>
      </p:sp>
      <p:pic>
        <p:nvPicPr>
          <p:cNvPr id="227" name="Google Shape;227;p37">
            <a:hlinkClick r:id="rId3"/>
          </p:cNvPr>
          <p:cNvPicPr preferRelativeResize="0"/>
          <p:nvPr/>
        </p:nvPicPr>
        <p:blipFill>
          <a:blip r:embed="rId4">
            <a:alphaModFix/>
          </a:blip>
          <a:stretch>
            <a:fillRect/>
          </a:stretch>
        </p:blipFill>
        <p:spPr>
          <a:xfrm>
            <a:off x="0" y="6143625"/>
            <a:ext cx="9144000" cy="714375"/>
          </a:xfrm>
          <a:prstGeom prst="rect">
            <a:avLst/>
          </a:prstGeom>
          <a:noFill/>
          <a:ln>
            <a:noFill/>
          </a:ln>
        </p:spPr>
      </p:pic>
      <p:sp>
        <p:nvSpPr>
          <p:cNvPr id="228" name="Google Shape;228;p37">
            <a:hlinkClick r:id="rId5"/>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29" name="Google Shape;229;p37"/>
          <p:cNvPicPr preferRelativeResize="0"/>
          <p:nvPr/>
        </p:nvPicPr>
        <p:blipFill>
          <a:blip r:embed="rId6">
            <a:alphaModFix/>
          </a:blip>
          <a:stretch>
            <a:fillRect/>
          </a:stretch>
        </p:blipFill>
        <p:spPr>
          <a:xfrm>
            <a:off x="6253175" y="3808850"/>
            <a:ext cx="2221825" cy="22218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38"/>
          <p:cNvSpPr txBox="1"/>
          <p:nvPr>
            <p:ph type="title"/>
          </p:nvPr>
        </p:nvSpPr>
        <p:spPr>
          <a:xfrm>
            <a:off x="457200" y="267494"/>
            <a:ext cx="8229600" cy="13989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00FFFF"/>
                </a:solidFill>
              </a:rPr>
              <a:t>Answer:</a:t>
            </a:r>
            <a:endParaRPr>
              <a:solidFill>
                <a:srgbClr val="00FFFF"/>
              </a:solidFill>
            </a:endParaRPr>
          </a:p>
          <a:p>
            <a:pPr indent="0" lvl="0" marL="0" rtl="0" algn="l">
              <a:spcBef>
                <a:spcPts val="0"/>
              </a:spcBef>
              <a:spcAft>
                <a:spcPts val="0"/>
              </a:spcAft>
              <a:buNone/>
            </a:pPr>
            <a:r>
              <a:t/>
            </a:r>
            <a:endParaRPr/>
          </a:p>
        </p:txBody>
      </p:sp>
      <p:sp>
        <p:nvSpPr>
          <p:cNvPr id="235" name="Google Shape;235;p38"/>
          <p:cNvSpPr txBox="1"/>
          <p:nvPr>
            <p:ph idx="1" type="body"/>
          </p:nvPr>
        </p:nvSpPr>
        <p:spPr>
          <a:xfrm>
            <a:off x="457200" y="1882808"/>
            <a:ext cx="8229600" cy="4572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US">
                <a:solidFill>
                  <a:schemeClr val="dk1"/>
                </a:solidFill>
                <a:latin typeface="Arial"/>
                <a:ea typeface="Arial"/>
                <a:cs typeface="Arial"/>
                <a:sym typeface="Arial"/>
              </a:rPr>
              <a:t>I love fishing, I am going up to the cottage to catch perch.</a:t>
            </a:r>
            <a:endParaRPr b="1">
              <a:solidFill>
                <a:schemeClr val="dk1"/>
              </a:solidFill>
              <a:latin typeface="Arial"/>
              <a:ea typeface="Arial"/>
              <a:cs typeface="Arial"/>
              <a:sym typeface="Arial"/>
            </a:endParaRPr>
          </a:p>
          <a:p>
            <a:pPr indent="0" lvl="0" marL="0" rtl="0" algn="l">
              <a:spcBef>
                <a:spcPts val="0"/>
              </a:spcBef>
              <a:spcAft>
                <a:spcPts val="0"/>
              </a:spcAft>
              <a:buNone/>
            </a:pPr>
            <a:r>
              <a:t/>
            </a:r>
            <a:endParaRPr b="1">
              <a:solidFill>
                <a:schemeClr val="dk1"/>
              </a:solidFill>
              <a:latin typeface="Arial"/>
              <a:ea typeface="Arial"/>
              <a:cs typeface="Arial"/>
              <a:sym typeface="Arial"/>
            </a:endParaRPr>
          </a:p>
          <a:p>
            <a:pPr indent="0" lvl="0" marL="0" rtl="0" algn="l">
              <a:spcBef>
                <a:spcPts val="0"/>
              </a:spcBef>
              <a:spcAft>
                <a:spcPts val="0"/>
              </a:spcAft>
              <a:buNone/>
            </a:pPr>
            <a:r>
              <a:t/>
            </a:r>
            <a:endParaRPr>
              <a:solidFill>
                <a:schemeClr val="dk1"/>
              </a:solidFill>
              <a:latin typeface="Arial"/>
              <a:ea typeface="Arial"/>
              <a:cs typeface="Arial"/>
              <a:sym typeface="Arial"/>
            </a:endParaRPr>
          </a:p>
          <a:p>
            <a:pPr indent="0" lvl="0" marL="0" rtl="0" algn="l">
              <a:spcBef>
                <a:spcPts val="0"/>
              </a:spcBef>
              <a:spcAft>
                <a:spcPts val="0"/>
              </a:spcAft>
              <a:buNone/>
            </a:pPr>
            <a:r>
              <a:rPr lang="en-US">
                <a:solidFill>
                  <a:schemeClr val="dk1"/>
                </a:solidFill>
                <a:latin typeface="Arial"/>
                <a:ea typeface="Arial"/>
                <a:cs typeface="Arial"/>
                <a:sym typeface="Arial"/>
              </a:rPr>
              <a:t>This is </a:t>
            </a:r>
            <a:r>
              <a:rPr b="1" lang="en-US">
                <a:solidFill>
                  <a:schemeClr val="dk1"/>
                </a:solidFill>
                <a:latin typeface="Arial"/>
                <a:ea typeface="Arial"/>
                <a:cs typeface="Arial"/>
                <a:sym typeface="Arial"/>
              </a:rPr>
              <a:t>INCORRECT</a:t>
            </a:r>
            <a:r>
              <a:rPr lang="en-US">
                <a:solidFill>
                  <a:schemeClr val="dk1"/>
                </a:solidFill>
                <a:latin typeface="Arial"/>
                <a:ea typeface="Arial"/>
                <a:cs typeface="Arial"/>
                <a:sym typeface="Arial"/>
              </a:rPr>
              <a:t> AS IS.</a:t>
            </a:r>
            <a:endParaRPr>
              <a:solidFill>
                <a:schemeClr val="dk1"/>
              </a:solidFill>
              <a:latin typeface="Arial"/>
              <a:ea typeface="Arial"/>
              <a:cs typeface="Arial"/>
              <a:sym typeface="Arial"/>
            </a:endParaRPr>
          </a:p>
          <a:p>
            <a:pPr indent="0" lvl="0" marL="0" rtl="0" algn="l">
              <a:spcBef>
                <a:spcPts val="0"/>
              </a:spcBef>
              <a:spcAft>
                <a:spcPts val="0"/>
              </a:spcAft>
              <a:buNone/>
            </a:pPr>
            <a:r>
              <a:t/>
            </a:r>
            <a:endParaRPr>
              <a:solidFill>
                <a:schemeClr val="dk1"/>
              </a:solidFill>
              <a:latin typeface="Arial"/>
              <a:ea typeface="Arial"/>
              <a:cs typeface="Arial"/>
              <a:sym typeface="Arial"/>
            </a:endParaRPr>
          </a:p>
          <a:p>
            <a:pPr indent="0" lvl="0" marL="0" rtl="0" algn="l">
              <a:spcBef>
                <a:spcPts val="0"/>
              </a:spcBef>
              <a:spcAft>
                <a:spcPts val="0"/>
              </a:spcAft>
              <a:buNone/>
            </a:pPr>
            <a:r>
              <a:rPr lang="en-US">
                <a:solidFill>
                  <a:schemeClr val="dk1"/>
                </a:solidFill>
                <a:latin typeface="Arial"/>
                <a:ea typeface="Arial"/>
                <a:cs typeface="Arial"/>
                <a:sym typeface="Arial"/>
              </a:rPr>
              <a:t>This is a </a:t>
            </a:r>
            <a:r>
              <a:rPr b="1" lang="en-US">
                <a:solidFill>
                  <a:schemeClr val="dk1"/>
                </a:solidFill>
                <a:latin typeface="Arial"/>
                <a:ea typeface="Arial"/>
                <a:cs typeface="Arial"/>
                <a:sym typeface="Arial"/>
              </a:rPr>
              <a:t>RUN ON </a:t>
            </a:r>
            <a:r>
              <a:rPr lang="en-US">
                <a:solidFill>
                  <a:schemeClr val="dk1"/>
                </a:solidFill>
                <a:latin typeface="Arial"/>
                <a:ea typeface="Arial"/>
                <a:cs typeface="Arial"/>
                <a:sym typeface="Arial"/>
              </a:rPr>
              <a:t>because a comma is NOT strong enough to join two sentences.</a:t>
            </a:r>
            <a:endParaRPr>
              <a:solidFill>
                <a:schemeClr val="dk1"/>
              </a:solidFill>
              <a:latin typeface="Arial"/>
              <a:ea typeface="Arial"/>
              <a:cs typeface="Arial"/>
              <a:sym typeface="Arial"/>
            </a:endParaRPr>
          </a:p>
          <a:p>
            <a:pPr indent="0" lvl="0" marL="0" rtl="0" algn="l">
              <a:spcBef>
                <a:spcPts val="0"/>
              </a:spcBef>
              <a:spcAft>
                <a:spcPts val="0"/>
              </a:spcAft>
              <a:buNone/>
            </a:pPr>
            <a:r>
              <a:t/>
            </a:r>
            <a:endParaRPr>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a:solidFill>
                  <a:schemeClr val="dk1"/>
                </a:solidFill>
                <a:highlight>
                  <a:srgbClr val="00FFFF"/>
                </a:highlight>
                <a:latin typeface="Arial"/>
                <a:ea typeface="Arial"/>
                <a:cs typeface="Arial"/>
                <a:sym typeface="Arial"/>
              </a:rPr>
              <a:t>Run ons </a:t>
            </a:r>
            <a:r>
              <a:rPr lang="en-US" u="sng">
                <a:solidFill>
                  <a:schemeClr val="dk1"/>
                </a:solidFill>
                <a:highlight>
                  <a:srgbClr val="00FFFF"/>
                </a:highlight>
                <a:latin typeface="Arial"/>
                <a:ea typeface="Arial"/>
                <a:cs typeface="Arial"/>
                <a:sym typeface="Arial"/>
              </a:rPr>
              <a:t>can</a:t>
            </a:r>
            <a:r>
              <a:rPr lang="en-US">
                <a:solidFill>
                  <a:schemeClr val="dk1"/>
                </a:solidFill>
                <a:highlight>
                  <a:srgbClr val="00FFFF"/>
                </a:highlight>
                <a:latin typeface="Arial"/>
                <a:ea typeface="Arial"/>
                <a:cs typeface="Arial"/>
                <a:sym typeface="Arial"/>
              </a:rPr>
              <a:t> be short.</a:t>
            </a:r>
            <a:endParaRPr>
              <a:solidFill>
                <a:schemeClr val="dk1"/>
              </a:solidFill>
              <a:highlight>
                <a:srgbClr val="00FFFF"/>
              </a:highlight>
              <a:latin typeface="Arial"/>
              <a:ea typeface="Arial"/>
              <a:cs typeface="Arial"/>
              <a:sym typeface="Arial"/>
            </a:endParaRPr>
          </a:p>
        </p:txBody>
      </p:sp>
      <p:pic>
        <p:nvPicPr>
          <p:cNvPr id="236" name="Google Shape;236;p38"/>
          <p:cNvPicPr preferRelativeResize="0"/>
          <p:nvPr/>
        </p:nvPicPr>
        <p:blipFill>
          <a:blip r:embed="rId3">
            <a:alphaModFix/>
          </a:blip>
          <a:stretch>
            <a:fillRect/>
          </a:stretch>
        </p:blipFill>
        <p:spPr>
          <a:xfrm flipH="1">
            <a:off x="6049949" y="2899925"/>
            <a:ext cx="1610401" cy="161040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39"/>
          <p:cNvSpPr txBox="1"/>
          <p:nvPr>
            <p:ph type="title"/>
          </p:nvPr>
        </p:nvSpPr>
        <p:spPr>
          <a:xfrm>
            <a:off x="131325" y="156375"/>
            <a:ext cx="8933700" cy="13989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b="1" lang="en-US" sz="4100">
                <a:solidFill>
                  <a:srgbClr val="000000"/>
                </a:solidFill>
              </a:rPr>
              <a:t>SELECT the correct answer:</a:t>
            </a:r>
            <a:endParaRPr b="1" sz="4100">
              <a:solidFill>
                <a:srgbClr val="000000"/>
              </a:solidFill>
            </a:endParaRPr>
          </a:p>
        </p:txBody>
      </p:sp>
      <p:sp>
        <p:nvSpPr>
          <p:cNvPr id="242" name="Google Shape;242;p39"/>
          <p:cNvSpPr txBox="1"/>
          <p:nvPr>
            <p:ph idx="1" type="body"/>
          </p:nvPr>
        </p:nvSpPr>
        <p:spPr>
          <a:xfrm>
            <a:off x="64150" y="1214600"/>
            <a:ext cx="8933700" cy="52404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b="1" lang="en-US" sz="2700"/>
              <a:t>a) I am hungry, so we are going out for pizza tonight after school.</a:t>
            </a:r>
            <a:endParaRPr b="1" sz="2700"/>
          </a:p>
          <a:p>
            <a:pPr indent="0" lvl="0" marL="0" rtl="0" algn="l">
              <a:spcBef>
                <a:spcPts val="360"/>
              </a:spcBef>
              <a:spcAft>
                <a:spcPts val="0"/>
              </a:spcAft>
              <a:buNone/>
            </a:pPr>
            <a:r>
              <a:t/>
            </a:r>
            <a:endParaRPr b="1" sz="2700"/>
          </a:p>
          <a:p>
            <a:pPr indent="0" lvl="0" marL="0" rtl="0" algn="l">
              <a:spcBef>
                <a:spcPts val="360"/>
              </a:spcBef>
              <a:spcAft>
                <a:spcPts val="0"/>
              </a:spcAft>
              <a:buNone/>
            </a:pPr>
            <a:r>
              <a:rPr b="1" lang="en-US" sz="2700"/>
              <a:t>b) I am hungry.  We are going out for pizza after school.</a:t>
            </a:r>
            <a:endParaRPr b="1" sz="2700"/>
          </a:p>
          <a:p>
            <a:pPr indent="0" lvl="0" marL="0" rtl="0" algn="l">
              <a:spcBef>
                <a:spcPts val="360"/>
              </a:spcBef>
              <a:spcAft>
                <a:spcPts val="0"/>
              </a:spcAft>
              <a:buNone/>
            </a:pPr>
            <a:r>
              <a:t/>
            </a:r>
            <a:endParaRPr b="1" sz="2700"/>
          </a:p>
          <a:p>
            <a:pPr indent="0" lvl="0" marL="0" rtl="0" algn="l">
              <a:spcBef>
                <a:spcPts val="360"/>
              </a:spcBef>
              <a:spcAft>
                <a:spcPts val="0"/>
              </a:spcAft>
              <a:buNone/>
            </a:pPr>
            <a:r>
              <a:rPr b="1" lang="en-US" sz="2700"/>
              <a:t>c) I am hungry; we are going out for pizza.</a:t>
            </a:r>
            <a:endParaRPr b="1" sz="2700"/>
          </a:p>
          <a:p>
            <a:pPr indent="0" lvl="0" marL="0" rtl="0" algn="l">
              <a:spcBef>
                <a:spcPts val="360"/>
              </a:spcBef>
              <a:spcAft>
                <a:spcPts val="0"/>
              </a:spcAft>
              <a:buNone/>
            </a:pPr>
            <a:r>
              <a:t/>
            </a:r>
            <a:endParaRPr b="1" sz="2700"/>
          </a:p>
          <a:p>
            <a:pPr indent="0" lvl="0" marL="0" rtl="0" algn="l">
              <a:spcBef>
                <a:spcPts val="360"/>
              </a:spcBef>
              <a:spcAft>
                <a:spcPts val="0"/>
              </a:spcAft>
              <a:buNone/>
            </a:pPr>
            <a:r>
              <a:rPr b="1" lang="en-US" sz="2700"/>
              <a:t>d) I am hungry; therefore, we are going out for pizza</a:t>
            </a:r>
            <a:endParaRPr b="1" sz="2700"/>
          </a:p>
          <a:p>
            <a:pPr indent="0" lvl="0" marL="0" rtl="0" algn="l">
              <a:spcBef>
                <a:spcPts val="360"/>
              </a:spcBef>
              <a:spcAft>
                <a:spcPts val="0"/>
              </a:spcAft>
              <a:buNone/>
            </a:pPr>
            <a:r>
              <a:t/>
            </a:r>
            <a:endParaRPr b="1"/>
          </a:p>
          <a:p>
            <a:pPr indent="0" lvl="0" marL="0" rtl="0" algn="l">
              <a:spcBef>
                <a:spcPts val="360"/>
              </a:spcBef>
              <a:spcAft>
                <a:spcPts val="0"/>
              </a:spcAft>
              <a:buNone/>
            </a:pPr>
            <a:r>
              <a:rPr b="1" lang="en-US"/>
              <a:t>e) ALL of the above</a:t>
            </a:r>
            <a:endParaRPr b="1"/>
          </a:p>
          <a:p>
            <a:pPr indent="0" lvl="0" marL="0" rtl="0" algn="l">
              <a:spcBef>
                <a:spcPts val="360"/>
              </a:spcBef>
              <a:spcAft>
                <a:spcPts val="0"/>
              </a:spcAft>
              <a:buNone/>
            </a:pPr>
            <a:r>
              <a:t/>
            </a:r>
            <a:endParaRPr/>
          </a:p>
        </p:txBody>
      </p:sp>
      <p:pic>
        <p:nvPicPr>
          <p:cNvPr id="243" name="Google Shape;243;p39">
            <a:hlinkClick r:id="rId3"/>
          </p:cNvPr>
          <p:cNvPicPr preferRelativeResize="0"/>
          <p:nvPr/>
        </p:nvPicPr>
        <p:blipFill>
          <a:blip r:embed="rId4">
            <a:alphaModFix/>
          </a:blip>
          <a:stretch>
            <a:fillRect/>
          </a:stretch>
        </p:blipFill>
        <p:spPr>
          <a:xfrm>
            <a:off x="0" y="6143625"/>
            <a:ext cx="9144000" cy="714375"/>
          </a:xfrm>
          <a:prstGeom prst="rect">
            <a:avLst/>
          </a:prstGeom>
          <a:noFill/>
          <a:ln>
            <a:noFill/>
          </a:ln>
        </p:spPr>
      </p:pic>
      <p:sp>
        <p:nvSpPr>
          <p:cNvPr id="244" name="Google Shape;244;p39">
            <a:hlinkClick r:id="rId5"/>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45" name="Google Shape;245;p39"/>
          <p:cNvPicPr preferRelativeResize="0"/>
          <p:nvPr/>
        </p:nvPicPr>
        <p:blipFill>
          <a:blip r:embed="rId6">
            <a:alphaModFix/>
          </a:blip>
          <a:stretch>
            <a:fillRect/>
          </a:stretch>
        </p:blipFill>
        <p:spPr>
          <a:xfrm>
            <a:off x="4964525" y="5421200"/>
            <a:ext cx="1114825" cy="11148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40"/>
          <p:cNvSpPr txBox="1"/>
          <p:nvPr>
            <p:ph type="title"/>
          </p:nvPr>
        </p:nvSpPr>
        <p:spPr>
          <a:xfrm>
            <a:off x="457200" y="267494"/>
            <a:ext cx="8229600" cy="13989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b="1" lang="en-US" sz="4600" u="sng">
                <a:solidFill>
                  <a:srgbClr val="00FFFF"/>
                </a:solidFill>
              </a:rPr>
              <a:t>ALL</a:t>
            </a:r>
            <a:r>
              <a:rPr lang="en-US">
                <a:solidFill>
                  <a:srgbClr val="00FFFF"/>
                </a:solidFill>
              </a:rPr>
              <a:t> ARE CORRECT </a:t>
            </a:r>
            <a:endParaRPr>
              <a:solidFill>
                <a:srgbClr val="00FFFF"/>
              </a:solidFill>
            </a:endParaRPr>
          </a:p>
        </p:txBody>
      </p:sp>
      <p:sp>
        <p:nvSpPr>
          <p:cNvPr id="251" name="Google Shape;251;p40"/>
          <p:cNvSpPr txBox="1"/>
          <p:nvPr>
            <p:ph idx="1" type="body"/>
          </p:nvPr>
        </p:nvSpPr>
        <p:spPr>
          <a:xfrm>
            <a:off x="59250" y="1882800"/>
            <a:ext cx="9084600" cy="47826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Clr>
                <a:schemeClr val="dk1"/>
              </a:buClr>
              <a:buSzPts val="1100"/>
              <a:buFont typeface="Arial"/>
              <a:buNone/>
            </a:pPr>
            <a:r>
              <a:rPr b="1" lang="en-US" sz="2400"/>
              <a:t>a) I am hungry</a:t>
            </a:r>
            <a:r>
              <a:rPr b="1" lang="en-US" sz="2400">
                <a:solidFill>
                  <a:srgbClr val="0000FF"/>
                </a:solidFill>
                <a:highlight>
                  <a:srgbClr val="FFFF00"/>
                </a:highlight>
              </a:rPr>
              <a:t>, so</a:t>
            </a:r>
            <a:r>
              <a:rPr b="1" lang="en-US" sz="2400">
                <a:solidFill>
                  <a:srgbClr val="0000FF"/>
                </a:solidFill>
              </a:rPr>
              <a:t> </a:t>
            </a:r>
            <a:r>
              <a:rPr b="1" lang="en-US" sz="2400"/>
              <a:t>we are going out for pizza tonight after school.  </a:t>
            </a:r>
            <a:r>
              <a:rPr b="1" lang="en-US" sz="2400">
                <a:solidFill>
                  <a:srgbClr val="00FFFF"/>
                </a:solidFill>
              </a:rPr>
              <a:t> comma / conjunction 😊</a:t>
            </a:r>
            <a:endParaRPr b="1" sz="2400">
              <a:solidFill>
                <a:srgbClr val="00FFFF"/>
              </a:solidFill>
            </a:endParaRPr>
          </a:p>
          <a:p>
            <a:pPr indent="0" lvl="0" marL="0" rtl="0" algn="l">
              <a:spcBef>
                <a:spcPts val="360"/>
              </a:spcBef>
              <a:spcAft>
                <a:spcPts val="0"/>
              </a:spcAft>
              <a:buClr>
                <a:schemeClr val="dk1"/>
              </a:buClr>
              <a:buSzPts val="1100"/>
              <a:buFont typeface="Arial"/>
              <a:buNone/>
            </a:pPr>
            <a:r>
              <a:t/>
            </a:r>
            <a:endParaRPr b="1" sz="2400"/>
          </a:p>
          <a:p>
            <a:pPr indent="0" lvl="0" marL="0" rtl="0" algn="l">
              <a:spcBef>
                <a:spcPts val="360"/>
              </a:spcBef>
              <a:spcAft>
                <a:spcPts val="0"/>
              </a:spcAft>
              <a:buClr>
                <a:schemeClr val="dk1"/>
              </a:buClr>
              <a:buSzPts val="1100"/>
              <a:buFont typeface="Arial"/>
              <a:buNone/>
            </a:pPr>
            <a:r>
              <a:rPr b="1" lang="en-US" sz="2400"/>
              <a:t>b) I am hungry</a:t>
            </a:r>
            <a:r>
              <a:rPr b="1" lang="en-US" sz="2400">
                <a:solidFill>
                  <a:srgbClr val="0000FF"/>
                </a:solidFill>
                <a:highlight>
                  <a:srgbClr val="FFFF00"/>
                </a:highlight>
              </a:rPr>
              <a:t>.</a:t>
            </a:r>
            <a:r>
              <a:rPr b="1" lang="en-US" sz="2400">
                <a:highlight>
                  <a:srgbClr val="FFFF00"/>
                </a:highlight>
              </a:rPr>
              <a:t> </a:t>
            </a:r>
            <a:r>
              <a:rPr b="1" lang="en-US" sz="2400"/>
              <a:t> We are going out for pizza after school.</a:t>
            </a:r>
            <a:r>
              <a:rPr b="1" lang="en-US" sz="2400">
                <a:solidFill>
                  <a:srgbClr val="00FFFF"/>
                </a:solidFill>
              </a:rPr>
              <a:t>😊 two separate sentences</a:t>
            </a:r>
            <a:endParaRPr b="1" sz="2400"/>
          </a:p>
          <a:p>
            <a:pPr indent="0" lvl="0" marL="0" rtl="0" algn="l">
              <a:spcBef>
                <a:spcPts val="360"/>
              </a:spcBef>
              <a:spcAft>
                <a:spcPts val="0"/>
              </a:spcAft>
              <a:buClr>
                <a:schemeClr val="dk1"/>
              </a:buClr>
              <a:buSzPts val="1100"/>
              <a:buFont typeface="Arial"/>
              <a:buNone/>
            </a:pPr>
            <a:r>
              <a:t/>
            </a:r>
            <a:endParaRPr b="1" sz="2400"/>
          </a:p>
          <a:p>
            <a:pPr indent="0" lvl="0" marL="0" rtl="0" algn="l">
              <a:spcBef>
                <a:spcPts val="360"/>
              </a:spcBef>
              <a:spcAft>
                <a:spcPts val="0"/>
              </a:spcAft>
              <a:buClr>
                <a:schemeClr val="dk1"/>
              </a:buClr>
              <a:buSzPts val="1100"/>
              <a:buFont typeface="Arial"/>
              <a:buNone/>
            </a:pPr>
            <a:r>
              <a:rPr b="1" lang="en-US" sz="2400"/>
              <a:t>c) I am hungry</a:t>
            </a:r>
            <a:r>
              <a:rPr b="1" lang="en-US" sz="2400">
                <a:solidFill>
                  <a:srgbClr val="0000FF"/>
                </a:solidFill>
                <a:highlight>
                  <a:srgbClr val="FFFF00"/>
                </a:highlight>
              </a:rPr>
              <a:t>;</a:t>
            </a:r>
            <a:r>
              <a:rPr b="1" lang="en-US" sz="2400">
                <a:solidFill>
                  <a:srgbClr val="0000FF"/>
                </a:solidFill>
              </a:rPr>
              <a:t> </a:t>
            </a:r>
            <a:r>
              <a:rPr b="1" lang="en-US" sz="2400"/>
              <a:t>we are going out for pizza.</a:t>
            </a:r>
            <a:r>
              <a:rPr b="1" lang="en-US" sz="2400">
                <a:solidFill>
                  <a:srgbClr val="00FFFF"/>
                </a:solidFill>
              </a:rPr>
              <a:t>😊 semicolon can be used anywhere a period can be</a:t>
            </a:r>
            <a:endParaRPr b="1" sz="2400"/>
          </a:p>
          <a:p>
            <a:pPr indent="0" lvl="0" marL="0" rtl="0" algn="l">
              <a:spcBef>
                <a:spcPts val="360"/>
              </a:spcBef>
              <a:spcAft>
                <a:spcPts val="0"/>
              </a:spcAft>
              <a:buClr>
                <a:schemeClr val="dk1"/>
              </a:buClr>
              <a:buSzPts val="1100"/>
              <a:buFont typeface="Arial"/>
              <a:buNone/>
            </a:pPr>
            <a:r>
              <a:t/>
            </a:r>
            <a:endParaRPr b="1" sz="2400"/>
          </a:p>
          <a:p>
            <a:pPr indent="0" lvl="0" marL="0" rtl="0" algn="l">
              <a:spcBef>
                <a:spcPts val="360"/>
              </a:spcBef>
              <a:spcAft>
                <a:spcPts val="0"/>
              </a:spcAft>
              <a:buClr>
                <a:schemeClr val="dk1"/>
              </a:buClr>
              <a:buSzPts val="1100"/>
              <a:buFont typeface="Arial"/>
              <a:buNone/>
            </a:pPr>
            <a:r>
              <a:rPr b="1" lang="en-US" sz="2400"/>
              <a:t>d) I am hungry</a:t>
            </a:r>
            <a:r>
              <a:rPr b="1" lang="en-US" sz="2400">
                <a:solidFill>
                  <a:srgbClr val="0000FF"/>
                </a:solidFill>
                <a:highlight>
                  <a:srgbClr val="FFFF00"/>
                </a:highlight>
              </a:rPr>
              <a:t>; therefore,</a:t>
            </a:r>
            <a:r>
              <a:rPr b="1" lang="en-US" sz="2400"/>
              <a:t> we are going out for pizza</a:t>
            </a:r>
            <a:r>
              <a:rPr b="1" lang="en-US" sz="2400">
                <a:solidFill>
                  <a:srgbClr val="00FFFF"/>
                </a:solidFill>
              </a:rPr>
              <a:t>😊 TRANSITION words (NOT conjunctions) often used with semicolons.   SEE note above</a:t>
            </a:r>
            <a:endParaRPr b="1" sz="2400"/>
          </a:p>
          <a:p>
            <a:pPr indent="0" lvl="0" marL="0" rtl="0" algn="l">
              <a:spcBef>
                <a:spcPts val="360"/>
              </a:spcBef>
              <a:spcAft>
                <a:spcPts val="0"/>
              </a:spcAft>
              <a:buClr>
                <a:schemeClr val="dk1"/>
              </a:buClr>
              <a:buSzPts val="1100"/>
              <a:buFont typeface="Arial"/>
              <a:buNone/>
            </a:pPr>
            <a:r>
              <a:t/>
            </a:r>
            <a:endParaRPr/>
          </a:p>
          <a:p>
            <a:pPr indent="0" lvl="0" marL="0" rtl="0" algn="l">
              <a:spcBef>
                <a:spcPts val="360"/>
              </a:spcBef>
              <a:spcAft>
                <a:spcPts val="0"/>
              </a:spcAft>
              <a:buNone/>
            </a:pPr>
            <a:r>
              <a:t/>
            </a:r>
            <a:endParaRPr/>
          </a:p>
        </p:txBody>
      </p:sp>
      <p:pic>
        <p:nvPicPr>
          <p:cNvPr id="252" name="Google Shape;252;p40"/>
          <p:cNvPicPr preferRelativeResize="0"/>
          <p:nvPr/>
        </p:nvPicPr>
        <p:blipFill>
          <a:blip r:embed="rId3">
            <a:alphaModFix/>
          </a:blip>
          <a:stretch>
            <a:fillRect/>
          </a:stretch>
        </p:blipFill>
        <p:spPr>
          <a:xfrm flipH="1">
            <a:off x="5357951" y="480475"/>
            <a:ext cx="3699149" cy="97294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41"/>
          <p:cNvSpPr txBox="1"/>
          <p:nvPr>
            <p:ph type="title"/>
          </p:nvPr>
        </p:nvSpPr>
        <p:spPr>
          <a:xfrm>
            <a:off x="666550" y="267500"/>
            <a:ext cx="6176700" cy="1398900"/>
          </a:xfrm>
          <a:prstGeom prst="rect">
            <a:avLst/>
          </a:prstGeom>
          <a:noFill/>
          <a:ln>
            <a:noFill/>
          </a:ln>
        </p:spPr>
        <p:txBody>
          <a:bodyPr anchorCtr="0" anchor="ctr" bIns="45700" lIns="91425" spcFirstLastPara="1" rIns="91425" wrap="square" tIns="45700">
            <a:noAutofit/>
          </a:bodyPr>
          <a:lstStyle/>
          <a:p>
            <a:pPr indent="0" lvl="0" marL="484632" rtl="0" algn="l">
              <a:spcBef>
                <a:spcPts val="0"/>
              </a:spcBef>
              <a:spcAft>
                <a:spcPts val="0"/>
              </a:spcAft>
              <a:buClr>
                <a:srgbClr val="5A8DE8"/>
              </a:buClr>
              <a:buSzPts val="4200"/>
              <a:buFont typeface="Century Gothic"/>
              <a:buNone/>
            </a:pPr>
            <a:r>
              <a:rPr b="1" lang="en-US">
                <a:solidFill>
                  <a:srgbClr val="00FFFF"/>
                </a:solidFill>
              </a:rPr>
              <a:t>Complex </a:t>
            </a:r>
            <a:r>
              <a:rPr lang="en-US">
                <a:solidFill>
                  <a:srgbClr val="00FFFF"/>
                </a:solidFill>
              </a:rPr>
              <a:t>Sentence are a bit more tricky</a:t>
            </a:r>
            <a:endParaRPr>
              <a:solidFill>
                <a:srgbClr val="00FFFF"/>
              </a:solidFill>
            </a:endParaRPr>
          </a:p>
        </p:txBody>
      </p:sp>
      <p:sp>
        <p:nvSpPr>
          <p:cNvPr id="258" name="Google Shape;258;p41"/>
          <p:cNvSpPr txBox="1"/>
          <p:nvPr>
            <p:ph idx="1" type="body"/>
          </p:nvPr>
        </p:nvSpPr>
        <p:spPr>
          <a:xfrm>
            <a:off x="457200" y="2060558"/>
            <a:ext cx="8229600" cy="4572000"/>
          </a:xfrm>
          <a:prstGeom prst="rect">
            <a:avLst/>
          </a:prstGeom>
          <a:noFill/>
          <a:ln>
            <a:noFill/>
          </a:ln>
        </p:spPr>
        <p:txBody>
          <a:bodyPr anchorCtr="0" anchor="t" bIns="45700" lIns="91425" spcFirstLastPara="1" rIns="91425" wrap="square" tIns="45700">
            <a:noAutofit/>
          </a:bodyPr>
          <a:lstStyle/>
          <a:p>
            <a:pPr indent="-384047" lvl="0" marL="448056" rtl="0" algn="l">
              <a:spcBef>
                <a:spcPts val="0"/>
              </a:spcBef>
              <a:spcAft>
                <a:spcPts val="0"/>
              </a:spcAft>
              <a:buSzPts val="2400"/>
              <a:buChar char="⦿"/>
            </a:pPr>
            <a:r>
              <a:rPr b="1" lang="en-US"/>
              <a:t>Joins an </a:t>
            </a:r>
            <a:r>
              <a:rPr b="1" lang="en-US">
                <a:solidFill>
                  <a:srgbClr val="FF00FF"/>
                </a:solidFill>
              </a:rPr>
              <a:t>INDEPENDENT</a:t>
            </a:r>
            <a:r>
              <a:rPr b="1" lang="en-US"/>
              <a:t> clause and a </a:t>
            </a:r>
            <a:r>
              <a:rPr b="1" lang="en-US">
                <a:solidFill>
                  <a:srgbClr val="FF00FF"/>
                </a:solidFill>
              </a:rPr>
              <a:t>DEPENDENT </a:t>
            </a:r>
            <a:r>
              <a:rPr b="1" lang="en-US"/>
              <a:t>CLAUSE</a:t>
            </a:r>
            <a:endParaRPr b="1"/>
          </a:p>
          <a:p>
            <a:pPr indent="-231647" lvl="0" marL="448056" rtl="0" algn="l">
              <a:spcBef>
                <a:spcPts val="600"/>
              </a:spcBef>
              <a:spcAft>
                <a:spcPts val="0"/>
              </a:spcAft>
              <a:buSzPts val="2400"/>
              <a:buNone/>
            </a:pPr>
            <a:r>
              <a:t/>
            </a:r>
            <a:endParaRPr b="1"/>
          </a:p>
          <a:p>
            <a:pPr indent="-384047" lvl="0" marL="448056" rtl="0" algn="l">
              <a:spcBef>
                <a:spcPts val="600"/>
              </a:spcBef>
              <a:spcAft>
                <a:spcPts val="0"/>
              </a:spcAft>
              <a:buSzPts val="2400"/>
              <a:buChar char="⦿"/>
            </a:pPr>
            <a:r>
              <a:rPr b="1" lang="en-US">
                <a:solidFill>
                  <a:srgbClr val="FF00FF"/>
                </a:solidFill>
              </a:rPr>
              <a:t>If</a:t>
            </a:r>
            <a:r>
              <a:rPr b="1" lang="en-US"/>
              <a:t> the dependent clause comes </a:t>
            </a:r>
            <a:r>
              <a:rPr b="1" lang="en-US">
                <a:solidFill>
                  <a:srgbClr val="FF00FF"/>
                </a:solidFill>
              </a:rPr>
              <a:t>first</a:t>
            </a:r>
            <a:r>
              <a:rPr b="1" lang="en-US"/>
              <a:t>, you </a:t>
            </a:r>
            <a:r>
              <a:rPr b="1" lang="en-US">
                <a:solidFill>
                  <a:srgbClr val="FF00FF"/>
                </a:solidFill>
              </a:rPr>
              <a:t>need</a:t>
            </a:r>
            <a:r>
              <a:rPr b="1" lang="en-US"/>
              <a:t> a comma.</a:t>
            </a:r>
            <a:endParaRPr b="1"/>
          </a:p>
          <a:p>
            <a:pPr indent="-231647" lvl="0" marL="448056" rtl="0" algn="l">
              <a:spcBef>
                <a:spcPts val="600"/>
              </a:spcBef>
              <a:spcAft>
                <a:spcPts val="0"/>
              </a:spcAft>
              <a:buSzPts val="2400"/>
              <a:buNone/>
            </a:pPr>
            <a:r>
              <a:t/>
            </a:r>
            <a:endParaRPr b="1"/>
          </a:p>
          <a:p>
            <a:pPr indent="-384047" lvl="0" marL="448056" rtl="0" algn="l">
              <a:spcBef>
                <a:spcPts val="600"/>
              </a:spcBef>
              <a:spcAft>
                <a:spcPts val="0"/>
              </a:spcAft>
              <a:buSzPts val="2400"/>
              <a:buChar char="⦿"/>
            </a:pPr>
            <a:r>
              <a:rPr b="1" lang="en-US">
                <a:solidFill>
                  <a:srgbClr val="FF00FF"/>
                </a:solidFill>
              </a:rPr>
              <a:t>If</a:t>
            </a:r>
            <a:r>
              <a:rPr b="1" lang="en-US"/>
              <a:t> the dependent clause comes </a:t>
            </a:r>
            <a:r>
              <a:rPr b="1" lang="en-US">
                <a:solidFill>
                  <a:srgbClr val="FF00FF"/>
                </a:solidFill>
              </a:rPr>
              <a:t>second</a:t>
            </a:r>
            <a:r>
              <a:rPr b="1" lang="en-US"/>
              <a:t>, you do </a:t>
            </a:r>
            <a:r>
              <a:rPr b="1" lang="en-US">
                <a:solidFill>
                  <a:srgbClr val="FF00FF"/>
                </a:solidFill>
              </a:rPr>
              <a:t>NOT</a:t>
            </a:r>
            <a:r>
              <a:rPr b="1" lang="en-US"/>
              <a:t> need a comma.</a:t>
            </a:r>
            <a:endParaRPr b="1"/>
          </a:p>
        </p:txBody>
      </p:sp>
      <p:pic>
        <p:nvPicPr>
          <p:cNvPr id="259" name="Google Shape;259;p41"/>
          <p:cNvPicPr preferRelativeResize="0"/>
          <p:nvPr/>
        </p:nvPicPr>
        <p:blipFill>
          <a:blip r:embed="rId3">
            <a:alphaModFix/>
          </a:blip>
          <a:stretch>
            <a:fillRect/>
          </a:stretch>
        </p:blipFill>
        <p:spPr>
          <a:xfrm>
            <a:off x="6932375" y="89737"/>
            <a:ext cx="1754425" cy="17544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42"/>
          <p:cNvSpPr txBox="1"/>
          <p:nvPr>
            <p:ph type="title"/>
          </p:nvPr>
        </p:nvSpPr>
        <p:spPr>
          <a:xfrm>
            <a:off x="457200" y="267494"/>
            <a:ext cx="8229600" cy="1399032"/>
          </a:xfrm>
          <a:prstGeom prst="rect">
            <a:avLst/>
          </a:prstGeom>
          <a:noFill/>
          <a:ln>
            <a:noFill/>
          </a:ln>
        </p:spPr>
        <p:txBody>
          <a:bodyPr anchorCtr="0" anchor="ctr" bIns="45700" lIns="91425" spcFirstLastPara="1" rIns="91425" wrap="square" tIns="45700">
            <a:noAutofit/>
          </a:bodyPr>
          <a:lstStyle/>
          <a:p>
            <a:pPr indent="0" lvl="0" marL="484632" rtl="0" algn="l">
              <a:spcBef>
                <a:spcPts val="0"/>
              </a:spcBef>
              <a:spcAft>
                <a:spcPts val="0"/>
              </a:spcAft>
              <a:buClr>
                <a:srgbClr val="5A8DE8"/>
              </a:buClr>
              <a:buSzPts val="4200"/>
              <a:buFont typeface="Century Gothic"/>
              <a:buNone/>
            </a:pPr>
            <a:br>
              <a:rPr lang="en-US"/>
            </a:br>
            <a:r>
              <a:rPr lang="en-US">
                <a:solidFill>
                  <a:srgbClr val="00FFFF"/>
                </a:solidFill>
              </a:rPr>
              <a:t>REVIEW:</a:t>
            </a:r>
            <a:endParaRPr>
              <a:solidFill>
                <a:srgbClr val="00FFFF"/>
              </a:solidFill>
            </a:endParaRPr>
          </a:p>
        </p:txBody>
      </p:sp>
      <p:sp>
        <p:nvSpPr>
          <p:cNvPr id="265" name="Google Shape;265;p42"/>
          <p:cNvSpPr txBox="1"/>
          <p:nvPr>
            <p:ph idx="1" type="body"/>
          </p:nvPr>
        </p:nvSpPr>
        <p:spPr>
          <a:xfrm>
            <a:off x="457200" y="1882808"/>
            <a:ext cx="8229600" cy="4572000"/>
          </a:xfrm>
          <a:prstGeom prst="rect">
            <a:avLst/>
          </a:prstGeom>
          <a:noFill/>
          <a:ln>
            <a:noFill/>
          </a:ln>
        </p:spPr>
        <p:txBody>
          <a:bodyPr anchorCtr="0" anchor="t" bIns="45700" lIns="91425" spcFirstLastPara="1" rIns="91425" wrap="square" tIns="45700">
            <a:noAutofit/>
          </a:bodyPr>
          <a:lstStyle/>
          <a:p>
            <a:pPr indent="-384047" lvl="0" marL="448056" rtl="0" algn="l">
              <a:spcBef>
                <a:spcPts val="0"/>
              </a:spcBef>
              <a:spcAft>
                <a:spcPts val="0"/>
              </a:spcAft>
              <a:buSzPts val="2400"/>
              <a:buChar char="⦿"/>
            </a:pPr>
            <a:r>
              <a:rPr b="1" lang="en-US" u="sng"/>
              <a:t>Because I am getting my license</a:t>
            </a:r>
            <a:r>
              <a:rPr lang="en-US"/>
              <a:t>, I am getting a job soon. (complex)</a:t>
            </a:r>
            <a:endParaRPr/>
          </a:p>
          <a:p>
            <a:pPr indent="-231647" lvl="0" marL="448056" rtl="0" algn="l">
              <a:spcBef>
                <a:spcPts val="600"/>
              </a:spcBef>
              <a:spcAft>
                <a:spcPts val="0"/>
              </a:spcAft>
              <a:buSzPts val="2400"/>
              <a:buNone/>
            </a:pPr>
            <a:r>
              <a:t/>
            </a:r>
            <a:endParaRPr/>
          </a:p>
          <a:p>
            <a:pPr indent="-384047" lvl="0" marL="448056" rtl="0" algn="l">
              <a:spcBef>
                <a:spcPts val="600"/>
              </a:spcBef>
              <a:spcAft>
                <a:spcPts val="0"/>
              </a:spcAft>
              <a:buSzPts val="2400"/>
              <a:buChar char="⦿"/>
            </a:pPr>
            <a:r>
              <a:rPr lang="en-US"/>
              <a:t>I am getting a job soon </a:t>
            </a:r>
            <a:r>
              <a:rPr b="1" lang="en-US" u="sng"/>
              <a:t>because I am getting my license.  </a:t>
            </a:r>
            <a:r>
              <a:rPr lang="en-US"/>
              <a:t>(complex)</a:t>
            </a:r>
            <a:endParaRPr b="1" u="sng"/>
          </a:p>
          <a:p>
            <a:pPr indent="-231647" lvl="0" marL="448056" rtl="0" algn="l">
              <a:spcBef>
                <a:spcPts val="600"/>
              </a:spcBef>
              <a:spcAft>
                <a:spcPts val="0"/>
              </a:spcAft>
              <a:buSzPts val="2400"/>
              <a:buNone/>
            </a:pPr>
            <a:r>
              <a:t/>
            </a:r>
            <a:endParaRPr b="1" u="sng"/>
          </a:p>
          <a:p>
            <a:pPr indent="-384047" lvl="0" marL="448056" rtl="0" algn="l">
              <a:spcBef>
                <a:spcPts val="600"/>
              </a:spcBef>
              <a:spcAft>
                <a:spcPts val="0"/>
              </a:spcAft>
              <a:buSzPts val="2400"/>
              <a:buChar char="⦿"/>
            </a:pPr>
            <a:r>
              <a:rPr lang="en-US"/>
              <a:t>I am getting my license, and I am getting a job soon.  (compound sentence)</a:t>
            </a:r>
            <a:endParaRPr/>
          </a:p>
        </p:txBody>
      </p:sp>
      <p:pic>
        <p:nvPicPr>
          <p:cNvPr id="266" name="Google Shape;266;p42"/>
          <p:cNvPicPr preferRelativeResize="0"/>
          <p:nvPr/>
        </p:nvPicPr>
        <p:blipFill>
          <a:blip r:embed="rId3">
            <a:alphaModFix/>
          </a:blip>
          <a:stretch>
            <a:fillRect/>
          </a:stretch>
        </p:blipFill>
        <p:spPr>
          <a:xfrm>
            <a:off x="3782150" y="671797"/>
            <a:ext cx="2280924" cy="11428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43"/>
          <p:cNvSpPr txBox="1"/>
          <p:nvPr>
            <p:ph type="title"/>
          </p:nvPr>
        </p:nvSpPr>
        <p:spPr>
          <a:xfrm>
            <a:off x="457200" y="267494"/>
            <a:ext cx="8229600" cy="1399032"/>
          </a:xfrm>
          <a:prstGeom prst="rect">
            <a:avLst/>
          </a:prstGeom>
          <a:noFill/>
          <a:ln>
            <a:noFill/>
          </a:ln>
        </p:spPr>
        <p:txBody>
          <a:bodyPr anchorCtr="0" anchor="ctr" bIns="45700" lIns="91425" spcFirstLastPara="1" rIns="91425" wrap="square" tIns="45700">
            <a:noAutofit/>
          </a:bodyPr>
          <a:lstStyle/>
          <a:p>
            <a:pPr indent="0" lvl="0" marL="484632" rtl="0" algn="l">
              <a:spcBef>
                <a:spcPts val="0"/>
              </a:spcBef>
              <a:spcAft>
                <a:spcPts val="0"/>
              </a:spcAft>
              <a:buClr>
                <a:srgbClr val="5A8DE8"/>
              </a:buClr>
              <a:buSzPts val="4200"/>
              <a:buFont typeface="Century Gothic"/>
              <a:buNone/>
            </a:pPr>
            <a:r>
              <a:rPr lang="en-US">
                <a:solidFill>
                  <a:srgbClr val="00FFFF"/>
                </a:solidFill>
              </a:rPr>
              <a:t>CHECK FOR UNDERSTANDING:</a:t>
            </a:r>
            <a:endParaRPr>
              <a:solidFill>
                <a:srgbClr val="00FFFF"/>
              </a:solidFill>
            </a:endParaRPr>
          </a:p>
        </p:txBody>
      </p:sp>
      <p:sp>
        <p:nvSpPr>
          <p:cNvPr id="272" name="Google Shape;272;p43"/>
          <p:cNvSpPr txBox="1"/>
          <p:nvPr>
            <p:ph idx="1" type="body"/>
          </p:nvPr>
        </p:nvSpPr>
        <p:spPr>
          <a:xfrm>
            <a:off x="457200" y="1882808"/>
            <a:ext cx="8229600" cy="4572000"/>
          </a:xfrm>
          <a:prstGeom prst="rect">
            <a:avLst/>
          </a:prstGeom>
          <a:noFill/>
          <a:ln>
            <a:noFill/>
          </a:ln>
        </p:spPr>
        <p:txBody>
          <a:bodyPr anchorCtr="0" anchor="t" bIns="45700" lIns="91425" spcFirstLastPara="1" rIns="91425" wrap="square" tIns="45700">
            <a:noAutofit/>
          </a:bodyPr>
          <a:lstStyle/>
          <a:p>
            <a:pPr indent="-384047" lvl="0" marL="448056" rtl="0" algn="l">
              <a:spcBef>
                <a:spcPts val="0"/>
              </a:spcBef>
              <a:spcAft>
                <a:spcPts val="0"/>
              </a:spcAft>
              <a:buSzPts val="2400"/>
              <a:buChar char="⦿"/>
            </a:pPr>
            <a:r>
              <a:rPr b="1" lang="en-US" u="sng"/>
              <a:t>Since I am graduating next year</a:t>
            </a:r>
            <a:r>
              <a:rPr b="1" lang="en-US"/>
              <a:t>, I need to visit college campuses.</a:t>
            </a:r>
            <a:endParaRPr b="1"/>
          </a:p>
          <a:p>
            <a:pPr indent="-231647" lvl="0" marL="448056" rtl="0" algn="l">
              <a:spcBef>
                <a:spcPts val="600"/>
              </a:spcBef>
              <a:spcAft>
                <a:spcPts val="0"/>
              </a:spcAft>
              <a:buSzPts val="2400"/>
              <a:buNone/>
            </a:pPr>
            <a:r>
              <a:t/>
            </a:r>
            <a:endParaRPr b="1"/>
          </a:p>
          <a:p>
            <a:pPr indent="-384047" lvl="0" marL="448056" rtl="0" algn="l">
              <a:spcBef>
                <a:spcPts val="600"/>
              </a:spcBef>
              <a:spcAft>
                <a:spcPts val="0"/>
              </a:spcAft>
              <a:buSzPts val="2400"/>
              <a:buChar char="⦿"/>
            </a:pPr>
            <a:r>
              <a:rPr b="1" lang="en-US"/>
              <a:t>I need to visit college campuses </a:t>
            </a:r>
            <a:r>
              <a:rPr b="1" lang="en-US" u="sng"/>
              <a:t>since I am graduating next year.</a:t>
            </a:r>
            <a:endParaRPr b="1"/>
          </a:p>
          <a:p>
            <a:pPr indent="-231647" lvl="0" marL="448056" rtl="0" algn="l">
              <a:spcBef>
                <a:spcPts val="600"/>
              </a:spcBef>
              <a:spcAft>
                <a:spcPts val="0"/>
              </a:spcAft>
              <a:buSzPts val="2400"/>
              <a:buNone/>
            </a:pPr>
            <a:r>
              <a:t/>
            </a:r>
            <a:endParaRPr b="1"/>
          </a:p>
          <a:p>
            <a:pPr indent="-396747" lvl="0" marL="448056" rtl="0" algn="l">
              <a:spcBef>
                <a:spcPts val="600"/>
              </a:spcBef>
              <a:spcAft>
                <a:spcPts val="0"/>
              </a:spcAft>
              <a:buClr>
                <a:srgbClr val="00FFFF"/>
              </a:buClr>
              <a:buSzPts val="2600"/>
              <a:buChar char="⦿"/>
            </a:pPr>
            <a:r>
              <a:rPr b="1" lang="en-US" sz="3200">
                <a:solidFill>
                  <a:srgbClr val="00FFFF"/>
                </a:solidFill>
              </a:rPr>
              <a:t>Are they both correct?</a:t>
            </a:r>
            <a:endParaRPr b="1" sz="3200">
              <a:solidFill>
                <a:srgbClr val="00FFFF"/>
              </a:solidFill>
            </a:endParaRPr>
          </a:p>
          <a:p>
            <a:pPr indent="-335787" lvl="0" marL="448056" rtl="0" algn="l">
              <a:spcBef>
                <a:spcPts val="600"/>
              </a:spcBef>
              <a:spcAft>
                <a:spcPts val="0"/>
              </a:spcAft>
              <a:buClr>
                <a:srgbClr val="00FFFF"/>
              </a:buClr>
              <a:buSzPts val="1640"/>
              <a:buChar char="⦿"/>
            </a:pPr>
            <a:r>
              <a:rPr b="1" lang="en-US" sz="3200">
                <a:solidFill>
                  <a:srgbClr val="00FFFF"/>
                </a:solidFill>
              </a:rPr>
              <a:t>YES OR NO?</a:t>
            </a:r>
            <a:endParaRPr b="1" sz="3200">
              <a:solidFill>
                <a:srgbClr val="00FFFF"/>
              </a:solidFill>
            </a:endParaRPr>
          </a:p>
          <a:p>
            <a:pPr indent="-231647" lvl="0" marL="448056" rtl="0" algn="l">
              <a:spcBef>
                <a:spcPts val="600"/>
              </a:spcBef>
              <a:spcAft>
                <a:spcPts val="0"/>
              </a:spcAft>
              <a:buSzPts val="2400"/>
              <a:buNone/>
            </a:pPr>
            <a:r>
              <a:t/>
            </a:r>
            <a:endParaRPr/>
          </a:p>
          <a:p>
            <a:pPr indent="-231647" lvl="0" marL="448056" rtl="0" algn="l">
              <a:spcBef>
                <a:spcPts val="600"/>
              </a:spcBef>
              <a:spcAft>
                <a:spcPts val="0"/>
              </a:spcAft>
              <a:buSzPts val="2400"/>
              <a:buNone/>
            </a:pPr>
            <a:r>
              <a:t/>
            </a:r>
            <a:endParaRPr/>
          </a:p>
        </p:txBody>
      </p:sp>
      <p:pic>
        <p:nvPicPr>
          <p:cNvPr id="273" name="Google Shape;273;p43">
            <a:hlinkClick r:id="rId3"/>
          </p:cNvPr>
          <p:cNvPicPr preferRelativeResize="0"/>
          <p:nvPr/>
        </p:nvPicPr>
        <p:blipFill>
          <a:blip r:embed="rId4">
            <a:alphaModFix/>
          </a:blip>
          <a:stretch>
            <a:fillRect/>
          </a:stretch>
        </p:blipFill>
        <p:spPr>
          <a:xfrm>
            <a:off x="0" y="6143625"/>
            <a:ext cx="9144000" cy="714375"/>
          </a:xfrm>
          <a:prstGeom prst="rect">
            <a:avLst/>
          </a:prstGeom>
          <a:noFill/>
          <a:ln>
            <a:noFill/>
          </a:ln>
        </p:spPr>
      </p:pic>
      <p:sp>
        <p:nvSpPr>
          <p:cNvPr id="274" name="Google Shape;274;p43">
            <a:hlinkClick r:id="rId5"/>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75" name="Google Shape;275;p43"/>
          <p:cNvPicPr preferRelativeResize="0"/>
          <p:nvPr/>
        </p:nvPicPr>
        <p:blipFill>
          <a:blip r:embed="rId6">
            <a:alphaModFix/>
          </a:blip>
          <a:stretch>
            <a:fillRect/>
          </a:stretch>
        </p:blipFill>
        <p:spPr>
          <a:xfrm>
            <a:off x="5905225" y="4443625"/>
            <a:ext cx="2705551" cy="18037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6"/>
          <p:cNvSpPr txBox="1"/>
          <p:nvPr>
            <p:ph type="title"/>
          </p:nvPr>
        </p:nvSpPr>
        <p:spPr>
          <a:xfrm>
            <a:off x="457200" y="267494"/>
            <a:ext cx="8229600" cy="2628106"/>
          </a:xfrm>
          <a:prstGeom prst="rect">
            <a:avLst/>
          </a:prstGeom>
          <a:noFill/>
          <a:ln>
            <a:noFill/>
          </a:ln>
        </p:spPr>
        <p:txBody>
          <a:bodyPr anchorCtr="0" anchor="ctr" bIns="45700" lIns="91425" spcFirstLastPara="1" rIns="91425" wrap="square" tIns="45700">
            <a:noAutofit/>
          </a:bodyPr>
          <a:lstStyle/>
          <a:p>
            <a:pPr indent="0" lvl="0" marL="484632" rtl="0" algn="l">
              <a:spcBef>
                <a:spcPts val="0"/>
              </a:spcBef>
              <a:spcAft>
                <a:spcPts val="0"/>
              </a:spcAft>
              <a:buClr>
                <a:srgbClr val="5A8DE8"/>
              </a:buClr>
              <a:buSzPts val="4200"/>
              <a:buFont typeface="Century Gothic"/>
              <a:buNone/>
            </a:pPr>
            <a:br>
              <a:rPr lang="en-US"/>
            </a:br>
            <a:br>
              <a:rPr lang="en-US"/>
            </a:br>
            <a:endParaRPr/>
          </a:p>
        </p:txBody>
      </p:sp>
      <p:sp>
        <p:nvSpPr>
          <p:cNvPr id="145" name="Google Shape;145;p26"/>
          <p:cNvSpPr txBox="1"/>
          <p:nvPr>
            <p:ph idx="1" type="body"/>
          </p:nvPr>
        </p:nvSpPr>
        <p:spPr>
          <a:xfrm>
            <a:off x="457200" y="3429000"/>
            <a:ext cx="8229600" cy="3025800"/>
          </a:xfrm>
          <a:prstGeom prst="rect">
            <a:avLst/>
          </a:prstGeom>
          <a:noFill/>
          <a:ln>
            <a:noFill/>
          </a:ln>
        </p:spPr>
        <p:txBody>
          <a:bodyPr anchorCtr="0" anchor="t" bIns="45700" lIns="91425" spcFirstLastPara="1" rIns="91425" wrap="square" tIns="45700">
            <a:noAutofit/>
          </a:bodyPr>
          <a:lstStyle/>
          <a:p>
            <a:pPr indent="-384047" lvl="0" marL="448056" rtl="0" algn="ctr">
              <a:spcBef>
                <a:spcPts val="0"/>
              </a:spcBef>
              <a:spcAft>
                <a:spcPts val="0"/>
              </a:spcAft>
              <a:buSzPts val="2400"/>
              <a:buChar char="⦿"/>
            </a:pPr>
            <a:r>
              <a:rPr b="1" lang="en-US"/>
              <a:t>FIRST WHY IS IT important to be able to write compound and complex sentences?</a:t>
            </a:r>
            <a:endParaRPr b="1"/>
          </a:p>
        </p:txBody>
      </p:sp>
      <p:pic>
        <p:nvPicPr>
          <p:cNvPr id="146" name="Google Shape;146;p26"/>
          <p:cNvPicPr preferRelativeResize="0"/>
          <p:nvPr/>
        </p:nvPicPr>
        <p:blipFill>
          <a:blip r:embed="rId3">
            <a:alphaModFix/>
          </a:blip>
          <a:stretch>
            <a:fillRect/>
          </a:stretch>
        </p:blipFill>
        <p:spPr>
          <a:xfrm>
            <a:off x="3335175" y="399900"/>
            <a:ext cx="2782225" cy="27822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44"/>
          <p:cNvSpPr txBox="1"/>
          <p:nvPr>
            <p:ph type="title"/>
          </p:nvPr>
        </p:nvSpPr>
        <p:spPr>
          <a:xfrm>
            <a:off x="457200" y="267494"/>
            <a:ext cx="8229600" cy="1399032"/>
          </a:xfrm>
          <a:prstGeom prst="rect">
            <a:avLst/>
          </a:prstGeom>
          <a:noFill/>
          <a:ln>
            <a:noFill/>
          </a:ln>
        </p:spPr>
        <p:txBody>
          <a:bodyPr anchorCtr="0" anchor="ctr" bIns="45700" lIns="91425" spcFirstLastPara="1" rIns="91425" wrap="square" tIns="45700">
            <a:noAutofit/>
          </a:bodyPr>
          <a:lstStyle/>
          <a:p>
            <a:pPr indent="0" lvl="0" marL="484632" rtl="0" algn="ctr">
              <a:spcBef>
                <a:spcPts val="0"/>
              </a:spcBef>
              <a:spcAft>
                <a:spcPts val="0"/>
              </a:spcAft>
              <a:buClr>
                <a:srgbClr val="5A8DE8"/>
              </a:buClr>
              <a:buSzPts val="4200"/>
              <a:buFont typeface="Century Gothic"/>
              <a:buNone/>
            </a:pPr>
            <a:r>
              <a:rPr lang="en-US">
                <a:solidFill>
                  <a:srgbClr val="00FFFF"/>
                </a:solidFill>
              </a:rPr>
              <a:t>CHECK FOR UNDERSTANDING:</a:t>
            </a:r>
            <a:endParaRPr>
              <a:solidFill>
                <a:srgbClr val="00FFFF"/>
              </a:solidFill>
            </a:endParaRPr>
          </a:p>
        </p:txBody>
      </p:sp>
      <p:sp>
        <p:nvSpPr>
          <p:cNvPr id="281" name="Google Shape;281;p44"/>
          <p:cNvSpPr txBox="1"/>
          <p:nvPr>
            <p:ph idx="1" type="body"/>
          </p:nvPr>
        </p:nvSpPr>
        <p:spPr>
          <a:xfrm>
            <a:off x="457200" y="1882808"/>
            <a:ext cx="8229600" cy="4572000"/>
          </a:xfrm>
          <a:prstGeom prst="rect">
            <a:avLst/>
          </a:prstGeom>
          <a:noFill/>
          <a:ln>
            <a:noFill/>
          </a:ln>
        </p:spPr>
        <p:txBody>
          <a:bodyPr anchorCtr="0" anchor="t" bIns="45700" lIns="91425" spcFirstLastPara="1" rIns="91425" wrap="square" tIns="45700">
            <a:noAutofit/>
          </a:bodyPr>
          <a:lstStyle/>
          <a:p>
            <a:pPr indent="-511047" lvl="0" marL="448056" rtl="0" algn="ctr">
              <a:spcBef>
                <a:spcPts val="0"/>
              </a:spcBef>
              <a:spcAft>
                <a:spcPts val="0"/>
              </a:spcAft>
              <a:buSzPts val="4400"/>
              <a:buChar char="⦿"/>
            </a:pPr>
            <a:r>
              <a:rPr b="1" lang="en-US" sz="5000">
                <a:solidFill>
                  <a:srgbClr val="FF00FF"/>
                </a:solidFill>
              </a:rPr>
              <a:t>YES</a:t>
            </a:r>
            <a:r>
              <a:rPr b="1" lang="en-US" sz="5000"/>
              <a:t> </a:t>
            </a:r>
            <a:endParaRPr b="1" sz="5000"/>
          </a:p>
          <a:p>
            <a:pPr indent="-231647" lvl="0" marL="448056" rtl="0" algn="ctr">
              <a:spcBef>
                <a:spcPts val="600"/>
              </a:spcBef>
              <a:spcAft>
                <a:spcPts val="0"/>
              </a:spcAft>
              <a:buSzPts val="2400"/>
              <a:buNone/>
            </a:pPr>
            <a:r>
              <a:t/>
            </a:r>
            <a:endParaRPr/>
          </a:p>
          <a:p>
            <a:pPr indent="-384047" lvl="0" marL="448056" rtl="0" algn="ctr">
              <a:spcBef>
                <a:spcPts val="600"/>
              </a:spcBef>
              <a:spcAft>
                <a:spcPts val="0"/>
              </a:spcAft>
              <a:buSzPts val="2400"/>
              <a:buChar char="⦿"/>
            </a:pPr>
            <a:r>
              <a:rPr lang="en-US"/>
              <a:t>They are BOTH correct!</a:t>
            </a:r>
            <a:endParaRPr/>
          </a:p>
        </p:txBody>
      </p:sp>
      <p:pic>
        <p:nvPicPr>
          <p:cNvPr id="282" name="Google Shape;282;p44"/>
          <p:cNvPicPr preferRelativeResize="0"/>
          <p:nvPr/>
        </p:nvPicPr>
        <p:blipFill>
          <a:blip r:embed="rId3">
            <a:alphaModFix/>
          </a:blip>
          <a:stretch>
            <a:fillRect/>
          </a:stretch>
        </p:blipFill>
        <p:spPr>
          <a:xfrm>
            <a:off x="3006875" y="3821525"/>
            <a:ext cx="3511027" cy="2633274"/>
          </a:xfrm>
          <a:prstGeom prst="rect">
            <a:avLst/>
          </a:prstGeom>
          <a:noFill/>
          <a:ln cap="flat" cmpd="sng" w="38100">
            <a:solidFill>
              <a:srgbClr val="FF00FF"/>
            </a:solidFill>
            <a:prstDash val="solid"/>
            <a:round/>
            <a:headEnd len="sm" w="sm" type="none"/>
            <a:tailEnd len="sm" w="sm" type="none"/>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45"/>
          <p:cNvSpPr txBox="1"/>
          <p:nvPr>
            <p:ph type="title"/>
          </p:nvPr>
        </p:nvSpPr>
        <p:spPr>
          <a:xfrm>
            <a:off x="457200" y="267494"/>
            <a:ext cx="8229600" cy="1399032"/>
          </a:xfrm>
          <a:prstGeom prst="rect">
            <a:avLst/>
          </a:prstGeom>
          <a:noFill/>
          <a:ln>
            <a:noFill/>
          </a:ln>
        </p:spPr>
        <p:txBody>
          <a:bodyPr anchorCtr="0" anchor="ctr" bIns="45700" lIns="91425" spcFirstLastPara="1" rIns="91425" wrap="square" tIns="45700">
            <a:noAutofit/>
          </a:bodyPr>
          <a:lstStyle/>
          <a:p>
            <a:pPr indent="0" lvl="0" marL="484632" rtl="0" algn="l">
              <a:spcBef>
                <a:spcPts val="0"/>
              </a:spcBef>
              <a:spcAft>
                <a:spcPts val="0"/>
              </a:spcAft>
              <a:buClr>
                <a:srgbClr val="5A8DE8"/>
              </a:buClr>
              <a:buSzPts val="4200"/>
              <a:buFont typeface="Century Gothic"/>
              <a:buNone/>
            </a:pPr>
            <a:r>
              <a:rPr lang="en-US">
                <a:solidFill>
                  <a:srgbClr val="00FFFF"/>
                </a:solidFill>
              </a:rPr>
              <a:t>CHECK for UNDERSTANDING</a:t>
            </a:r>
            <a:endParaRPr>
              <a:solidFill>
                <a:srgbClr val="00FFFF"/>
              </a:solidFill>
            </a:endParaRPr>
          </a:p>
        </p:txBody>
      </p:sp>
      <p:sp>
        <p:nvSpPr>
          <p:cNvPr id="288" name="Google Shape;288;p45"/>
          <p:cNvSpPr txBox="1"/>
          <p:nvPr>
            <p:ph idx="1" type="body"/>
          </p:nvPr>
        </p:nvSpPr>
        <p:spPr>
          <a:xfrm>
            <a:off x="457200" y="1882808"/>
            <a:ext cx="8229600" cy="4572000"/>
          </a:xfrm>
          <a:prstGeom prst="rect">
            <a:avLst/>
          </a:prstGeom>
          <a:noFill/>
          <a:ln>
            <a:noFill/>
          </a:ln>
        </p:spPr>
        <p:txBody>
          <a:bodyPr anchorCtr="0" anchor="t" bIns="45700" lIns="91425" spcFirstLastPara="1" rIns="91425" wrap="square" tIns="45700">
            <a:noAutofit/>
          </a:bodyPr>
          <a:lstStyle/>
          <a:p>
            <a:pPr indent="-384047" lvl="0" marL="448056" rtl="0" algn="l">
              <a:spcBef>
                <a:spcPts val="0"/>
              </a:spcBef>
              <a:spcAft>
                <a:spcPts val="0"/>
              </a:spcAft>
              <a:buSzPts val="2400"/>
              <a:buChar char="⦿"/>
            </a:pPr>
            <a:r>
              <a:rPr b="1" lang="en-US"/>
              <a:t>Even though my brother and I fought, he taught me a lot.</a:t>
            </a:r>
            <a:endParaRPr b="1"/>
          </a:p>
          <a:p>
            <a:pPr indent="-231647" lvl="0" marL="448056" rtl="0" algn="l">
              <a:spcBef>
                <a:spcPts val="600"/>
              </a:spcBef>
              <a:spcAft>
                <a:spcPts val="0"/>
              </a:spcAft>
              <a:buSzPts val="2400"/>
              <a:buNone/>
            </a:pPr>
            <a:r>
              <a:t/>
            </a:r>
            <a:endParaRPr b="1"/>
          </a:p>
          <a:p>
            <a:pPr indent="-384047" lvl="0" marL="448056" rtl="0" algn="l">
              <a:spcBef>
                <a:spcPts val="600"/>
              </a:spcBef>
              <a:spcAft>
                <a:spcPts val="0"/>
              </a:spcAft>
              <a:buSzPts val="2400"/>
              <a:buChar char="⦿"/>
            </a:pPr>
            <a:r>
              <a:rPr b="1" lang="en-US"/>
              <a:t>1) Correct As Is </a:t>
            </a:r>
            <a:endParaRPr b="1"/>
          </a:p>
          <a:p>
            <a:pPr indent="-231647" lvl="0" marL="448056" rtl="0" algn="l">
              <a:spcBef>
                <a:spcPts val="600"/>
              </a:spcBef>
              <a:spcAft>
                <a:spcPts val="0"/>
              </a:spcAft>
              <a:buSzPts val="2400"/>
              <a:buNone/>
            </a:pPr>
            <a:r>
              <a:t/>
            </a:r>
            <a:endParaRPr b="1"/>
          </a:p>
          <a:p>
            <a:pPr indent="-384047" lvl="0" marL="448056" rtl="0" algn="l">
              <a:spcBef>
                <a:spcPts val="600"/>
              </a:spcBef>
              <a:spcAft>
                <a:spcPts val="0"/>
              </a:spcAft>
              <a:buSzPts val="2400"/>
              <a:buChar char="⦿"/>
            </a:pPr>
            <a:r>
              <a:rPr b="1" lang="en-US"/>
              <a:t>2) Run on</a:t>
            </a:r>
            <a:endParaRPr b="1"/>
          </a:p>
          <a:p>
            <a:pPr indent="-231647" lvl="0" marL="448056" rtl="0" algn="l">
              <a:spcBef>
                <a:spcPts val="600"/>
              </a:spcBef>
              <a:spcAft>
                <a:spcPts val="0"/>
              </a:spcAft>
              <a:buSzPts val="2400"/>
              <a:buNone/>
            </a:pPr>
            <a:r>
              <a:t/>
            </a:r>
            <a:endParaRPr b="1"/>
          </a:p>
          <a:p>
            <a:pPr indent="-384047" lvl="0" marL="448056" rtl="0" algn="l">
              <a:spcBef>
                <a:spcPts val="600"/>
              </a:spcBef>
              <a:spcAft>
                <a:spcPts val="0"/>
              </a:spcAft>
              <a:buSzPts val="2400"/>
              <a:buChar char="⦿"/>
            </a:pPr>
            <a:r>
              <a:rPr b="1" lang="en-US"/>
              <a:t>3) Delete the Comma</a:t>
            </a:r>
            <a:endParaRPr b="1"/>
          </a:p>
        </p:txBody>
      </p:sp>
      <p:pic>
        <p:nvPicPr>
          <p:cNvPr id="289" name="Google Shape;289;p45">
            <a:hlinkClick r:id="rId3"/>
          </p:cNvPr>
          <p:cNvPicPr preferRelativeResize="0"/>
          <p:nvPr/>
        </p:nvPicPr>
        <p:blipFill>
          <a:blip r:embed="rId4">
            <a:alphaModFix/>
          </a:blip>
          <a:stretch>
            <a:fillRect/>
          </a:stretch>
        </p:blipFill>
        <p:spPr>
          <a:xfrm>
            <a:off x="0" y="6143625"/>
            <a:ext cx="9144000" cy="714375"/>
          </a:xfrm>
          <a:prstGeom prst="rect">
            <a:avLst/>
          </a:prstGeom>
          <a:noFill/>
          <a:ln>
            <a:noFill/>
          </a:ln>
        </p:spPr>
      </p:pic>
      <p:sp>
        <p:nvSpPr>
          <p:cNvPr id="290" name="Google Shape;290;p45">
            <a:hlinkClick r:id="rId5"/>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91" name="Google Shape;291;p45"/>
          <p:cNvPicPr preferRelativeResize="0"/>
          <p:nvPr/>
        </p:nvPicPr>
        <p:blipFill>
          <a:blip r:embed="rId6">
            <a:alphaModFix/>
          </a:blip>
          <a:stretch>
            <a:fillRect/>
          </a:stretch>
        </p:blipFill>
        <p:spPr>
          <a:xfrm>
            <a:off x="4631700" y="2533927"/>
            <a:ext cx="1953925" cy="2742300"/>
          </a:xfrm>
          <a:prstGeom prst="rect">
            <a:avLst/>
          </a:prstGeom>
          <a:noFill/>
          <a:ln>
            <a:noFill/>
          </a:ln>
        </p:spPr>
      </p:pic>
      <p:pic>
        <p:nvPicPr>
          <p:cNvPr id="292" name="Google Shape;292;p45"/>
          <p:cNvPicPr preferRelativeResize="0"/>
          <p:nvPr/>
        </p:nvPicPr>
        <p:blipFill>
          <a:blip r:embed="rId7">
            <a:alphaModFix/>
          </a:blip>
          <a:stretch>
            <a:fillRect/>
          </a:stretch>
        </p:blipFill>
        <p:spPr>
          <a:xfrm>
            <a:off x="6445725" y="3766025"/>
            <a:ext cx="2302050" cy="23020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46"/>
          <p:cNvSpPr txBox="1"/>
          <p:nvPr>
            <p:ph type="title"/>
          </p:nvPr>
        </p:nvSpPr>
        <p:spPr>
          <a:xfrm>
            <a:off x="457200" y="267494"/>
            <a:ext cx="8229600" cy="1399032"/>
          </a:xfrm>
          <a:prstGeom prst="rect">
            <a:avLst/>
          </a:prstGeom>
          <a:noFill/>
          <a:ln>
            <a:noFill/>
          </a:ln>
        </p:spPr>
        <p:txBody>
          <a:bodyPr anchorCtr="0" anchor="ctr" bIns="45700" lIns="91425" spcFirstLastPara="1" rIns="91425" wrap="square" tIns="45700">
            <a:noAutofit/>
          </a:bodyPr>
          <a:lstStyle/>
          <a:p>
            <a:pPr indent="0" lvl="0" marL="484632" rtl="0" algn="l">
              <a:spcBef>
                <a:spcPts val="0"/>
              </a:spcBef>
              <a:spcAft>
                <a:spcPts val="0"/>
              </a:spcAft>
              <a:buClr>
                <a:srgbClr val="5A8DE8"/>
              </a:buClr>
              <a:buSzPts val="4200"/>
              <a:buFont typeface="Century Gothic"/>
              <a:buNone/>
            </a:pPr>
            <a:r>
              <a:rPr lang="en-US">
                <a:solidFill>
                  <a:srgbClr val="00FFFF"/>
                </a:solidFill>
              </a:rPr>
              <a:t>ANSWER:</a:t>
            </a:r>
            <a:br>
              <a:rPr lang="en-US"/>
            </a:br>
            <a:endParaRPr/>
          </a:p>
        </p:txBody>
      </p:sp>
      <p:sp>
        <p:nvSpPr>
          <p:cNvPr id="298" name="Google Shape;298;p46"/>
          <p:cNvSpPr txBox="1"/>
          <p:nvPr>
            <p:ph idx="1" type="body"/>
          </p:nvPr>
        </p:nvSpPr>
        <p:spPr>
          <a:xfrm>
            <a:off x="457200" y="1882808"/>
            <a:ext cx="8229600" cy="4572000"/>
          </a:xfrm>
          <a:prstGeom prst="rect">
            <a:avLst/>
          </a:prstGeom>
          <a:noFill/>
          <a:ln>
            <a:noFill/>
          </a:ln>
        </p:spPr>
        <p:txBody>
          <a:bodyPr anchorCtr="0" anchor="t" bIns="45700" lIns="91425" spcFirstLastPara="1" rIns="91425" wrap="square" tIns="45700">
            <a:noAutofit/>
          </a:bodyPr>
          <a:lstStyle/>
          <a:p>
            <a:pPr indent="-384048" lvl="0" marL="448056" rtl="0" algn="l">
              <a:lnSpc>
                <a:spcPct val="90000"/>
              </a:lnSpc>
              <a:spcBef>
                <a:spcPts val="0"/>
              </a:spcBef>
              <a:spcAft>
                <a:spcPts val="0"/>
              </a:spcAft>
              <a:buSzPts val="2220"/>
              <a:buChar char="⦿"/>
            </a:pPr>
            <a:r>
              <a:rPr b="1" lang="en-US" sz="2775">
                <a:solidFill>
                  <a:srgbClr val="FF00FF"/>
                </a:solidFill>
              </a:rPr>
              <a:t>1)</a:t>
            </a:r>
            <a:r>
              <a:rPr b="1" lang="en-US" sz="3975">
                <a:solidFill>
                  <a:srgbClr val="FF00FF"/>
                </a:solidFill>
              </a:rPr>
              <a:t> CORRECT AS IS</a:t>
            </a:r>
            <a:endParaRPr b="1" sz="4200"/>
          </a:p>
          <a:p>
            <a:pPr indent="-243078" lvl="0" marL="448056" rtl="0" algn="l">
              <a:lnSpc>
                <a:spcPct val="90000"/>
              </a:lnSpc>
              <a:spcBef>
                <a:spcPts val="555"/>
              </a:spcBef>
              <a:spcAft>
                <a:spcPts val="0"/>
              </a:spcAft>
              <a:buSzPts val="2220"/>
              <a:buNone/>
            </a:pPr>
            <a:r>
              <a:t/>
            </a:r>
            <a:endParaRPr b="1" sz="2775"/>
          </a:p>
          <a:p>
            <a:pPr indent="-384048" lvl="0" marL="448056" rtl="0" algn="l">
              <a:lnSpc>
                <a:spcPct val="90000"/>
              </a:lnSpc>
              <a:spcBef>
                <a:spcPts val="555"/>
              </a:spcBef>
              <a:spcAft>
                <a:spcPts val="0"/>
              </a:spcAft>
              <a:buSzPts val="2220"/>
              <a:buChar char="⦿"/>
            </a:pPr>
            <a:r>
              <a:rPr b="1" lang="en-US" sz="2775" u="sng"/>
              <a:t>Even though my brother and I fought</a:t>
            </a:r>
            <a:r>
              <a:rPr b="1" lang="en-US" sz="2775"/>
              <a:t>, he taught me a lot.</a:t>
            </a:r>
            <a:endParaRPr b="1"/>
          </a:p>
          <a:p>
            <a:pPr indent="-243078" lvl="0" marL="448056" rtl="0" algn="l">
              <a:lnSpc>
                <a:spcPct val="90000"/>
              </a:lnSpc>
              <a:spcBef>
                <a:spcPts val="555"/>
              </a:spcBef>
              <a:spcAft>
                <a:spcPts val="0"/>
              </a:spcAft>
              <a:buSzPts val="2220"/>
              <a:buNone/>
            </a:pPr>
            <a:r>
              <a:t/>
            </a:r>
            <a:endParaRPr b="1" sz="2775"/>
          </a:p>
          <a:p>
            <a:pPr indent="-384048" lvl="0" marL="448056" rtl="0" algn="l">
              <a:lnSpc>
                <a:spcPct val="90000"/>
              </a:lnSpc>
              <a:spcBef>
                <a:spcPts val="555"/>
              </a:spcBef>
              <a:spcAft>
                <a:spcPts val="0"/>
              </a:spcAft>
              <a:buSzPts val="2220"/>
              <a:buChar char="⦿"/>
            </a:pPr>
            <a:r>
              <a:rPr b="1" lang="en-US" sz="2775"/>
              <a:t>Dependent clause followed by an independent clause</a:t>
            </a:r>
            <a:endParaRPr b="1"/>
          </a:p>
          <a:p>
            <a:pPr indent="-243078" lvl="0" marL="448056" rtl="0" algn="l">
              <a:lnSpc>
                <a:spcPct val="90000"/>
              </a:lnSpc>
              <a:spcBef>
                <a:spcPts val="555"/>
              </a:spcBef>
              <a:spcAft>
                <a:spcPts val="0"/>
              </a:spcAft>
              <a:buSzPts val="2220"/>
              <a:buNone/>
            </a:pPr>
            <a:r>
              <a:t/>
            </a:r>
            <a:endParaRPr b="1" sz="2775"/>
          </a:p>
          <a:p>
            <a:pPr indent="-384048" lvl="0" marL="448056" rtl="0" algn="l">
              <a:lnSpc>
                <a:spcPct val="90000"/>
              </a:lnSpc>
              <a:spcBef>
                <a:spcPts val="555"/>
              </a:spcBef>
              <a:spcAft>
                <a:spcPts val="0"/>
              </a:spcAft>
              <a:buSzPts val="2220"/>
              <a:buChar char="⦿"/>
            </a:pPr>
            <a:r>
              <a:rPr b="1" lang="en-US" sz="2775"/>
              <a:t>When the dependent clause comes first, you need the comma</a:t>
            </a:r>
            <a:endParaRPr b="1" sz="2775"/>
          </a:p>
        </p:txBody>
      </p:sp>
      <p:pic>
        <p:nvPicPr>
          <p:cNvPr id="299" name="Google Shape;299;p46"/>
          <p:cNvPicPr preferRelativeResize="0"/>
          <p:nvPr/>
        </p:nvPicPr>
        <p:blipFill>
          <a:blip r:embed="rId3">
            <a:alphaModFix/>
          </a:blip>
          <a:stretch>
            <a:fillRect/>
          </a:stretch>
        </p:blipFill>
        <p:spPr>
          <a:xfrm>
            <a:off x="6326225" y="651725"/>
            <a:ext cx="1974950" cy="18367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47"/>
          <p:cNvSpPr txBox="1"/>
          <p:nvPr>
            <p:ph type="title"/>
          </p:nvPr>
        </p:nvSpPr>
        <p:spPr>
          <a:xfrm>
            <a:off x="101725" y="223069"/>
            <a:ext cx="8229600" cy="1398900"/>
          </a:xfrm>
          <a:prstGeom prst="rect">
            <a:avLst/>
          </a:prstGeom>
          <a:noFill/>
          <a:ln>
            <a:noFill/>
          </a:ln>
        </p:spPr>
        <p:txBody>
          <a:bodyPr anchorCtr="0" anchor="ctr" bIns="45700" lIns="91425" spcFirstLastPara="1" rIns="91425" wrap="square" tIns="45700">
            <a:noAutofit/>
          </a:bodyPr>
          <a:lstStyle/>
          <a:p>
            <a:pPr indent="0" lvl="0" marL="484632" rtl="0" algn="l">
              <a:spcBef>
                <a:spcPts val="0"/>
              </a:spcBef>
              <a:spcAft>
                <a:spcPts val="0"/>
              </a:spcAft>
              <a:buClr>
                <a:srgbClr val="5A8DE8"/>
              </a:buClr>
              <a:buSzPts val="4200"/>
              <a:buFont typeface="Century Gothic"/>
              <a:buNone/>
            </a:pPr>
            <a:r>
              <a:rPr lang="en-US">
                <a:solidFill>
                  <a:srgbClr val="00FFFF"/>
                </a:solidFill>
              </a:rPr>
              <a:t>CHECK FOR UNDERSTANDING:</a:t>
            </a:r>
            <a:endParaRPr>
              <a:solidFill>
                <a:srgbClr val="00FFFF"/>
              </a:solidFill>
            </a:endParaRPr>
          </a:p>
        </p:txBody>
      </p:sp>
      <p:sp>
        <p:nvSpPr>
          <p:cNvPr id="305" name="Google Shape;305;p47"/>
          <p:cNvSpPr txBox="1"/>
          <p:nvPr>
            <p:ph idx="1" type="body"/>
          </p:nvPr>
        </p:nvSpPr>
        <p:spPr>
          <a:xfrm>
            <a:off x="457200" y="1882808"/>
            <a:ext cx="8229600" cy="4572000"/>
          </a:xfrm>
          <a:prstGeom prst="rect">
            <a:avLst/>
          </a:prstGeom>
          <a:noFill/>
          <a:ln>
            <a:noFill/>
          </a:ln>
        </p:spPr>
        <p:txBody>
          <a:bodyPr anchorCtr="0" anchor="t" bIns="45700" lIns="91425" spcFirstLastPara="1" rIns="91425" wrap="square" tIns="45700">
            <a:noAutofit/>
          </a:bodyPr>
          <a:lstStyle/>
          <a:p>
            <a:pPr indent="-384047" lvl="0" marL="448056" rtl="0" algn="l">
              <a:spcBef>
                <a:spcPts val="0"/>
              </a:spcBef>
              <a:spcAft>
                <a:spcPts val="0"/>
              </a:spcAft>
              <a:buSzPts val="2400"/>
              <a:buChar char="⦿"/>
            </a:pPr>
            <a:r>
              <a:rPr b="1" lang="en-US"/>
              <a:t>Even though I have several pets I still want another cat.</a:t>
            </a:r>
            <a:endParaRPr b="1"/>
          </a:p>
          <a:p>
            <a:pPr indent="-231647" lvl="0" marL="448056" rtl="0" algn="l">
              <a:spcBef>
                <a:spcPts val="600"/>
              </a:spcBef>
              <a:spcAft>
                <a:spcPts val="0"/>
              </a:spcAft>
              <a:buSzPts val="2400"/>
              <a:buNone/>
            </a:pPr>
            <a:r>
              <a:t/>
            </a:r>
            <a:endParaRPr b="1"/>
          </a:p>
          <a:p>
            <a:pPr indent="-384047" lvl="0" marL="448056" rtl="0" algn="l">
              <a:spcBef>
                <a:spcPts val="600"/>
              </a:spcBef>
              <a:spcAft>
                <a:spcPts val="0"/>
              </a:spcAft>
              <a:buSzPts val="2400"/>
              <a:buChar char="⦿"/>
            </a:pPr>
            <a:r>
              <a:rPr b="1" lang="en-US"/>
              <a:t>1) Correct As Is</a:t>
            </a:r>
            <a:endParaRPr b="1"/>
          </a:p>
          <a:p>
            <a:pPr indent="-231647" lvl="0" marL="448056" rtl="0" algn="l">
              <a:spcBef>
                <a:spcPts val="600"/>
              </a:spcBef>
              <a:spcAft>
                <a:spcPts val="0"/>
              </a:spcAft>
              <a:buSzPts val="2400"/>
              <a:buNone/>
            </a:pPr>
            <a:r>
              <a:t/>
            </a:r>
            <a:endParaRPr b="1"/>
          </a:p>
          <a:p>
            <a:pPr indent="-384047" lvl="0" marL="448056" rtl="0" algn="l">
              <a:spcBef>
                <a:spcPts val="600"/>
              </a:spcBef>
              <a:spcAft>
                <a:spcPts val="0"/>
              </a:spcAft>
              <a:buSzPts val="2400"/>
              <a:buChar char="⦿"/>
            </a:pPr>
            <a:r>
              <a:rPr b="1" lang="en-US"/>
              <a:t>2) Add a Comma</a:t>
            </a:r>
            <a:endParaRPr b="1"/>
          </a:p>
          <a:p>
            <a:pPr indent="-231647" lvl="0" marL="448056" rtl="0" algn="l">
              <a:spcBef>
                <a:spcPts val="600"/>
              </a:spcBef>
              <a:spcAft>
                <a:spcPts val="0"/>
              </a:spcAft>
              <a:buSzPts val="2400"/>
              <a:buNone/>
            </a:pPr>
            <a:r>
              <a:t/>
            </a:r>
            <a:endParaRPr b="1"/>
          </a:p>
          <a:p>
            <a:pPr indent="-384047" lvl="0" marL="448056" rtl="0" algn="l">
              <a:spcBef>
                <a:spcPts val="600"/>
              </a:spcBef>
              <a:spcAft>
                <a:spcPts val="0"/>
              </a:spcAft>
              <a:buSzPts val="2400"/>
              <a:buChar char="⦿"/>
            </a:pPr>
            <a:r>
              <a:rPr b="1" lang="en-US"/>
              <a:t>3) Run on</a:t>
            </a:r>
            <a:endParaRPr b="1"/>
          </a:p>
        </p:txBody>
      </p:sp>
      <p:pic>
        <p:nvPicPr>
          <p:cNvPr id="306" name="Google Shape;306;p47">
            <a:hlinkClick r:id="rId3"/>
          </p:cNvPr>
          <p:cNvPicPr preferRelativeResize="0"/>
          <p:nvPr/>
        </p:nvPicPr>
        <p:blipFill>
          <a:blip r:embed="rId4">
            <a:alphaModFix/>
          </a:blip>
          <a:stretch>
            <a:fillRect/>
          </a:stretch>
        </p:blipFill>
        <p:spPr>
          <a:xfrm>
            <a:off x="0" y="6143625"/>
            <a:ext cx="9144000" cy="714375"/>
          </a:xfrm>
          <a:prstGeom prst="rect">
            <a:avLst/>
          </a:prstGeom>
          <a:noFill/>
          <a:ln>
            <a:noFill/>
          </a:ln>
        </p:spPr>
      </p:pic>
      <p:sp>
        <p:nvSpPr>
          <p:cNvPr id="307" name="Google Shape;307;p47">
            <a:hlinkClick r:id="rId5"/>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08" name="Google Shape;308;p47"/>
          <p:cNvPicPr preferRelativeResize="0"/>
          <p:nvPr/>
        </p:nvPicPr>
        <p:blipFill>
          <a:blip r:embed="rId6">
            <a:alphaModFix/>
          </a:blip>
          <a:stretch>
            <a:fillRect/>
          </a:stretch>
        </p:blipFill>
        <p:spPr>
          <a:xfrm>
            <a:off x="5163100" y="3184600"/>
            <a:ext cx="3644324" cy="25179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48"/>
          <p:cNvSpPr txBox="1"/>
          <p:nvPr>
            <p:ph type="title"/>
          </p:nvPr>
        </p:nvSpPr>
        <p:spPr>
          <a:xfrm>
            <a:off x="457200" y="267494"/>
            <a:ext cx="8229600" cy="1399032"/>
          </a:xfrm>
          <a:prstGeom prst="rect">
            <a:avLst/>
          </a:prstGeom>
          <a:noFill/>
          <a:ln>
            <a:noFill/>
          </a:ln>
        </p:spPr>
        <p:txBody>
          <a:bodyPr anchorCtr="0" anchor="ctr" bIns="45700" lIns="91425" spcFirstLastPara="1" rIns="91425" wrap="square" tIns="45700">
            <a:noAutofit/>
          </a:bodyPr>
          <a:lstStyle/>
          <a:p>
            <a:pPr indent="0" lvl="0" marL="484632" rtl="0" algn="l">
              <a:spcBef>
                <a:spcPts val="0"/>
              </a:spcBef>
              <a:spcAft>
                <a:spcPts val="0"/>
              </a:spcAft>
              <a:buClr>
                <a:srgbClr val="5A8DE8"/>
              </a:buClr>
              <a:buSzPts val="4200"/>
              <a:buFont typeface="Century Gothic"/>
              <a:buNone/>
            </a:pPr>
            <a:r>
              <a:rPr lang="en-US">
                <a:solidFill>
                  <a:srgbClr val="00FFFF"/>
                </a:solidFill>
              </a:rPr>
              <a:t>ANSWER:</a:t>
            </a:r>
            <a:endParaRPr>
              <a:solidFill>
                <a:srgbClr val="00FFFF"/>
              </a:solidFill>
            </a:endParaRPr>
          </a:p>
        </p:txBody>
      </p:sp>
      <p:sp>
        <p:nvSpPr>
          <p:cNvPr id="314" name="Google Shape;314;p48"/>
          <p:cNvSpPr txBox="1"/>
          <p:nvPr>
            <p:ph idx="1" type="body"/>
          </p:nvPr>
        </p:nvSpPr>
        <p:spPr>
          <a:xfrm>
            <a:off x="457200" y="1882808"/>
            <a:ext cx="8229600" cy="4572000"/>
          </a:xfrm>
          <a:prstGeom prst="rect">
            <a:avLst/>
          </a:prstGeom>
          <a:noFill/>
          <a:ln>
            <a:noFill/>
          </a:ln>
        </p:spPr>
        <p:txBody>
          <a:bodyPr anchorCtr="0" anchor="t" bIns="45700" lIns="91425" spcFirstLastPara="1" rIns="91425" wrap="square" tIns="45700">
            <a:noAutofit/>
          </a:bodyPr>
          <a:lstStyle/>
          <a:p>
            <a:pPr indent="-384047" lvl="0" marL="448056" rtl="0" algn="l">
              <a:spcBef>
                <a:spcPts val="0"/>
              </a:spcBef>
              <a:spcAft>
                <a:spcPts val="0"/>
              </a:spcAft>
              <a:buSzPts val="2400"/>
              <a:buChar char="⦿"/>
            </a:pPr>
            <a:r>
              <a:rPr b="1" lang="en-US">
                <a:solidFill>
                  <a:srgbClr val="FF00FF"/>
                </a:solidFill>
              </a:rPr>
              <a:t>#2) ADD A COMMA</a:t>
            </a:r>
            <a:endParaRPr b="1"/>
          </a:p>
          <a:p>
            <a:pPr indent="-231647" lvl="0" marL="448056" rtl="0" algn="l">
              <a:spcBef>
                <a:spcPts val="600"/>
              </a:spcBef>
              <a:spcAft>
                <a:spcPts val="0"/>
              </a:spcAft>
              <a:buSzPts val="2400"/>
              <a:buNone/>
            </a:pPr>
            <a:r>
              <a:t/>
            </a:r>
            <a:endParaRPr b="1"/>
          </a:p>
          <a:p>
            <a:pPr indent="-384047" lvl="0" marL="448056" rtl="0" algn="l">
              <a:spcBef>
                <a:spcPts val="600"/>
              </a:spcBef>
              <a:spcAft>
                <a:spcPts val="0"/>
              </a:spcAft>
              <a:buSzPts val="2400"/>
              <a:buChar char="⦿"/>
            </a:pPr>
            <a:r>
              <a:rPr b="1" lang="en-US" u="sng"/>
              <a:t>Even though I have several pets, </a:t>
            </a:r>
            <a:r>
              <a:rPr b="1" lang="en-US"/>
              <a:t>I still want another cat.</a:t>
            </a:r>
            <a:endParaRPr b="1"/>
          </a:p>
          <a:p>
            <a:pPr indent="-231647" lvl="0" marL="448056" rtl="0" algn="l">
              <a:spcBef>
                <a:spcPts val="600"/>
              </a:spcBef>
              <a:spcAft>
                <a:spcPts val="0"/>
              </a:spcAft>
              <a:buSzPts val="2400"/>
              <a:buNone/>
            </a:pPr>
            <a:r>
              <a:t/>
            </a:r>
            <a:endParaRPr b="1"/>
          </a:p>
          <a:p>
            <a:pPr indent="-384047" lvl="0" marL="448056" rtl="0" algn="l">
              <a:spcBef>
                <a:spcPts val="600"/>
              </a:spcBef>
              <a:spcAft>
                <a:spcPts val="0"/>
              </a:spcAft>
              <a:buSzPts val="2400"/>
              <a:buChar char="⦿"/>
            </a:pPr>
            <a:r>
              <a:rPr b="1" lang="en-US"/>
              <a:t>Comma needed after the dependent clause</a:t>
            </a:r>
            <a:endParaRPr b="1"/>
          </a:p>
          <a:p>
            <a:pPr indent="-231647" lvl="0" marL="448056" rtl="0" algn="l">
              <a:spcBef>
                <a:spcPts val="600"/>
              </a:spcBef>
              <a:spcAft>
                <a:spcPts val="0"/>
              </a:spcAft>
              <a:buSzPts val="2400"/>
              <a:buNone/>
            </a:pPr>
            <a:r>
              <a:t/>
            </a:r>
            <a:endParaRPr/>
          </a:p>
        </p:txBody>
      </p:sp>
      <p:pic>
        <p:nvPicPr>
          <p:cNvPr id="315" name="Google Shape;315;p48"/>
          <p:cNvPicPr preferRelativeResize="0"/>
          <p:nvPr/>
        </p:nvPicPr>
        <p:blipFill>
          <a:blip r:embed="rId3">
            <a:alphaModFix/>
          </a:blip>
          <a:stretch>
            <a:fillRect/>
          </a:stretch>
        </p:blipFill>
        <p:spPr>
          <a:xfrm>
            <a:off x="6284650" y="267500"/>
            <a:ext cx="1910749" cy="254767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EABCD"/>
        </a:solidFill>
      </p:bgPr>
    </p:bg>
    <p:spTree>
      <p:nvGrpSpPr>
        <p:cNvPr id="319" name="Shape 319"/>
        <p:cNvGrpSpPr/>
        <p:nvPr/>
      </p:nvGrpSpPr>
      <p:grpSpPr>
        <a:xfrm>
          <a:off x="0" y="0"/>
          <a:ext cx="0" cy="0"/>
          <a:chOff x="0" y="0"/>
          <a:chExt cx="0" cy="0"/>
        </a:xfrm>
      </p:grpSpPr>
      <p:sp>
        <p:nvSpPr>
          <p:cNvPr id="320" name="Google Shape;320;p49"/>
          <p:cNvSpPr/>
          <p:nvPr/>
        </p:nvSpPr>
        <p:spPr>
          <a:xfrm>
            <a:off x="220050" y="340033"/>
            <a:ext cx="8703900" cy="5967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49"/>
          <p:cNvSpPr txBox="1"/>
          <p:nvPr>
            <p:ph type="title"/>
          </p:nvPr>
        </p:nvSpPr>
        <p:spPr>
          <a:xfrm>
            <a:off x="520950" y="570833"/>
            <a:ext cx="8102100" cy="619500"/>
          </a:xfrm>
          <a:prstGeom prst="rect">
            <a:avLst/>
          </a:prstGeom>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en-US" sz="2400">
                <a:solidFill>
                  <a:srgbClr val="0A3534"/>
                </a:solidFill>
                <a:latin typeface="Proxima Nova Semibold"/>
                <a:ea typeface="Proxima Nova Semibold"/>
                <a:cs typeface="Proxima Nova Semibold"/>
                <a:sym typeface="Proxima Nova Semibold"/>
              </a:rPr>
              <a:t>Drag your dot to how you are feeling:</a:t>
            </a:r>
            <a:endParaRPr sz="2400"/>
          </a:p>
        </p:txBody>
      </p:sp>
      <p:sp>
        <p:nvSpPr>
          <p:cNvPr id="322" name="Google Shape;322;p49"/>
          <p:cNvSpPr/>
          <p:nvPr/>
        </p:nvSpPr>
        <p:spPr>
          <a:xfrm>
            <a:off x="724250" y="5105817"/>
            <a:ext cx="2199000" cy="619500"/>
          </a:xfrm>
          <a:prstGeom prst="rect">
            <a:avLst/>
          </a:prstGeom>
          <a:solidFill>
            <a:srgbClr val="8FA34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a:solidFill>
                  <a:srgbClr val="FFFFFF"/>
                </a:solidFill>
                <a:latin typeface="Proxima Nova Semibold"/>
                <a:ea typeface="Proxima Nova Semibold"/>
                <a:cs typeface="Proxima Nova Semibold"/>
                <a:sym typeface="Proxima Nova Semibold"/>
              </a:rPr>
              <a:t>Keep going, I understand</a:t>
            </a:r>
            <a:endParaRPr>
              <a:solidFill>
                <a:srgbClr val="FFFFFF"/>
              </a:solidFill>
              <a:latin typeface="Proxima Nova Semibold"/>
              <a:ea typeface="Proxima Nova Semibold"/>
              <a:cs typeface="Proxima Nova Semibold"/>
              <a:sym typeface="Proxima Nova Semibold"/>
            </a:endParaRPr>
          </a:p>
        </p:txBody>
      </p:sp>
      <p:sp>
        <p:nvSpPr>
          <p:cNvPr id="323" name="Google Shape;323;p49"/>
          <p:cNvSpPr/>
          <p:nvPr/>
        </p:nvSpPr>
        <p:spPr>
          <a:xfrm>
            <a:off x="3461300" y="5105817"/>
            <a:ext cx="2199000" cy="619500"/>
          </a:xfrm>
          <a:prstGeom prst="rect">
            <a:avLst/>
          </a:prstGeom>
          <a:solidFill>
            <a:srgbClr val="F5E98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a:solidFill>
                  <a:srgbClr val="4F5B23"/>
                </a:solidFill>
                <a:latin typeface="Proxima Nova Semibold"/>
                <a:ea typeface="Proxima Nova Semibold"/>
                <a:cs typeface="Proxima Nova Semibold"/>
                <a:sym typeface="Proxima Nova Semibold"/>
              </a:rPr>
              <a:t>I’m a little confused</a:t>
            </a:r>
            <a:endParaRPr>
              <a:solidFill>
                <a:srgbClr val="4F5B23"/>
              </a:solidFill>
              <a:latin typeface="Proxima Nova Semibold"/>
              <a:ea typeface="Proxima Nova Semibold"/>
              <a:cs typeface="Proxima Nova Semibold"/>
              <a:sym typeface="Proxima Nova Semibold"/>
            </a:endParaRPr>
          </a:p>
        </p:txBody>
      </p:sp>
      <p:sp>
        <p:nvSpPr>
          <p:cNvPr id="324" name="Google Shape;324;p49"/>
          <p:cNvSpPr/>
          <p:nvPr/>
        </p:nvSpPr>
        <p:spPr>
          <a:xfrm>
            <a:off x="6223200" y="5116400"/>
            <a:ext cx="2199000" cy="619500"/>
          </a:xfrm>
          <a:prstGeom prst="rect">
            <a:avLst/>
          </a:prstGeom>
          <a:solidFill>
            <a:srgbClr val="D95B5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a:solidFill>
                  <a:srgbClr val="FFFFFF"/>
                </a:solidFill>
                <a:latin typeface="Proxima Nova Semibold"/>
                <a:ea typeface="Proxima Nova Semibold"/>
                <a:cs typeface="Proxima Nova Semibold"/>
                <a:sym typeface="Proxima Nova Semibold"/>
              </a:rPr>
              <a:t>Stop, I need help!</a:t>
            </a:r>
            <a:endParaRPr>
              <a:solidFill>
                <a:srgbClr val="FFFFFF"/>
              </a:solidFill>
              <a:latin typeface="Proxima Nova Semibold"/>
              <a:ea typeface="Proxima Nova Semibold"/>
              <a:cs typeface="Proxima Nova Semibold"/>
              <a:sym typeface="Proxima Nova Semibold"/>
            </a:endParaRPr>
          </a:p>
        </p:txBody>
      </p:sp>
      <p:pic>
        <p:nvPicPr>
          <p:cNvPr id="325" name="Google Shape;325;p49">
            <a:hlinkClick r:id="rId3"/>
          </p:cNvPr>
          <p:cNvPicPr preferRelativeResize="0"/>
          <p:nvPr/>
        </p:nvPicPr>
        <p:blipFill>
          <a:blip r:embed="rId4">
            <a:alphaModFix/>
          </a:blip>
          <a:stretch>
            <a:fillRect/>
          </a:stretch>
        </p:blipFill>
        <p:spPr>
          <a:xfrm>
            <a:off x="0" y="5905500"/>
            <a:ext cx="9144000" cy="714375"/>
          </a:xfrm>
          <a:prstGeom prst="rect">
            <a:avLst/>
          </a:prstGeom>
          <a:noFill/>
          <a:ln>
            <a:noFill/>
          </a:ln>
        </p:spPr>
      </p:pic>
      <p:pic>
        <p:nvPicPr>
          <p:cNvPr id="326" name="Google Shape;326;p49"/>
          <p:cNvPicPr preferRelativeResize="0"/>
          <p:nvPr/>
        </p:nvPicPr>
        <p:blipFill>
          <a:blip r:embed="rId5">
            <a:alphaModFix/>
          </a:blip>
          <a:stretch>
            <a:fillRect/>
          </a:stretch>
        </p:blipFill>
        <p:spPr>
          <a:xfrm>
            <a:off x="471375" y="1413740"/>
            <a:ext cx="2704742" cy="2704728"/>
          </a:xfrm>
          <a:prstGeom prst="rect">
            <a:avLst/>
          </a:prstGeom>
          <a:noFill/>
          <a:ln>
            <a:noFill/>
          </a:ln>
        </p:spPr>
      </p:pic>
      <p:pic>
        <p:nvPicPr>
          <p:cNvPr id="327" name="Google Shape;327;p49"/>
          <p:cNvPicPr preferRelativeResize="0"/>
          <p:nvPr/>
        </p:nvPicPr>
        <p:blipFill>
          <a:blip r:embed="rId6">
            <a:alphaModFix/>
          </a:blip>
          <a:stretch>
            <a:fillRect/>
          </a:stretch>
        </p:blipFill>
        <p:spPr>
          <a:xfrm>
            <a:off x="5967884" y="1413729"/>
            <a:ext cx="2704742" cy="2704728"/>
          </a:xfrm>
          <a:prstGeom prst="rect">
            <a:avLst/>
          </a:prstGeom>
          <a:noFill/>
          <a:ln>
            <a:noFill/>
          </a:ln>
        </p:spPr>
      </p:pic>
      <p:pic>
        <p:nvPicPr>
          <p:cNvPr id="328" name="Google Shape;328;p49"/>
          <p:cNvPicPr preferRelativeResize="0"/>
          <p:nvPr/>
        </p:nvPicPr>
        <p:blipFill>
          <a:blip r:embed="rId7">
            <a:alphaModFix/>
          </a:blip>
          <a:stretch>
            <a:fillRect/>
          </a:stretch>
        </p:blipFill>
        <p:spPr>
          <a:xfrm>
            <a:off x="3219629" y="1413736"/>
            <a:ext cx="2704742" cy="2704728"/>
          </a:xfrm>
          <a:prstGeom prst="rect">
            <a:avLst/>
          </a:prstGeom>
          <a:noFill/>
          <a:ln>
            <a:noFill/>
          </a:ln>
        </p:spPr>
      </p:pic>
      <p:sp>
        <p:nvSpPr>
          <p:cNvPr id="329" name="Google Shape;329;p49">
            <a:hlinkClick r:id="rId8"/>
          </p:cNvPr>
          <p:cNvSpPr/>
          <p:nvPr/>
        </p:nvSpPr>
        <p:spPr>
          <a:xfrm>
            <a:off x="-63500" y="-63500"/>
            <a:ext cx="12600" cy="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50"/>
          <p:cNvSpPr txBox="1"/>
          <p:nvPr>
            <p:ph type="title"/>
          </p:nvPr>
        </p:nvSpPr>
        <p:spPr>
          <a:xfrm>
            <a:off x="457200" y="267494"/>
            <a:ext cx="8229600" cy="1399032"/>
          </a:xfrm>
          <a:prstGeom prst="rect">
            <a:avLst/>
          </a:prstGeom>
          <a:noFill/>
          <a:ln>
            <a:noFill/>
          </a:ln>
        </p:spPr>
        <p:txBody>
          <a:bodyPr anchorCtr="0" anchor="ctr" bIns="45700" lIns="91425" spcFirstLastPara="1" rIns="91425" wrap="square" tIns="45700">
            <a:noAutofit/>
          </a:bodyPr>
          <a:lstStyle/>
          <a:p>
            <a:pPr indent="0" lvl="0" marL="484632" rtl="0" algn="l">
              <a:spcBef>
                <a:spcPts val="0"/>
              </a:spcBef>
              <a:spcAft>
                <a:spcPts val="0"/>
              </a:spcAft>
              <a:buClr>
                <a:srgbClr val="5A8DE8"/>
              </a:buClr>
              <a:buSzPts val="4200"/>
              <a:buFont typeface="Century Gothic"/>
              <a:buNone/>
            </a:pPr>
            <a:r>
              <a:rPr lang="en-US">
                <a:solidFill>
                  <a:srgbClr val="00FFFF"/>
                </a:solidFill>
              </a:rPr>
              <a:t>CHECK FOR UNDERSTANDING:</a:t>
            </a:r>
            <a:endParaRPr>
              <a:solidFill>
                <a:srgbClr val="00FFFF"/>
              </a:solidFill>
            </a:endParaRPr>
          </a:p>
        </p:txBody>
      </p:sp>
      <p:sp>
        <p:nvSpPr>
          <p:cNvPr id="335" name="Google Shape;335;p50"/>
          <p:cNvSpPr txBox="1"/>
          <p:nvPr>
            <p:ph idx="1" type="body"/>
          </p:nvPr>
        </p:nvSpPr>
        <p:spPr>
          <a:xfrm>
            <a:off x="457200" y="1882808"/>
            <a:ext cx="8229600" cy="4572000"/>
          </a:xfrm>
          <a:prstGeom prst="rect">
            <a:avLst/>
          </a:prstGeom>
          <a:noFill/>
          <a:ln>
            <a:noFill/>
          </a:ln>
        </p:spPr>
        <p:txBody>
          <a:bodyPr anchorCtr="0" anchor="t" bIns="45700" lIns="91425" spcFirstLastPara="1" rIns="91425" wrap="square" tIns="45700">
            <a:noAutofit/>
          </a:bodyPr>
          <a:lstStyle/>
          <a:p>
            <a:pPr indent="-384047" lvl="0" marL="448056" rtl="0" algn="l">
              <a:spcBef>
                <a:spcPts val="0"/>
              </a:spcBef>
              <a:spcAft>
                <a:spcPts val="0"/>
              </a:spcAft>
              <a:buSzPts val="2400"/>
              <a:buChar char="⦿"/>
            </a:pPr>
            <a:r>
              <a:rPr b="1" lang="en-US"/>
              <a:t>I am going to become an engineer because I am a strong math student.</a:t>
            </a:r>
            <a:endParaRPr b="1"/>
          </a:p>
          <a:p>
            <a:pPr indent="-231647" lvl="0" marL="448056" rtl="0" algn="l">
              <a:spcBef>
                <a:spcPts val="600"/>
              </a:spcBef>
              <a:spcAft>
                <a:spcPts val="0"/>
              </a:spcAft>
              <a:buSzPts val="2400"/>
              <a:buNone/>
            </a:pPr>
            <a:r>
              <a:t/>
            </a:r>
            <a:endParaRPr b="1"/>
          </a:p>
          <a:p>
            <a:pPr indent="-384047" lvl="0" marL="448056" rtl="0" algn="l">
              <a:spcBef>
                <a:spcPts val="600"/>
              </a:spcBef>
              <a:spcAft>
                <a:spcPts val="0"/>
              </a:spcAft>
              <a:buSzPts val="2400"/>
              <a:buChar char="⦿"/>
            </a:pPr>
            <a:r>
              <a:rPr b="1" lang="en-US"/>
              <a:t>1) Correct as is</a:t>
            </a:r>
            <a:endParaRPr b="1"/>
          </a:p>
          <a:p>
            <a:pPr indent="-231647" lvl="0" marL="448056" rtl="0" algn="l">
              <a:spcBef>
                <a:spcPts val="600"/>
              </a:spcBef>
              <a:spcAft>
                <a:spcPts val="0"/>
              </a:spcAft>
              <a:buSzPts val="2400"/>
              <a:buNone/>
            </a:pPr>
            <a:r>
              <a:t/>
            </a:r>
            <a:endParaRPr b="1"/>
          </a:p>
          <a:p>
            <a:pPr indent="-384047" lvl="0" marL="448056" rtl="0" algn="l">
              <a:spcBef>
                <a:spcPts val="600"/>
              </a:spcBef>
              <a:spcAft>
                <a:spcPts val="0"/>
              </a:spcAft>
              <a:buSzPts val="2400"/>
              <a:buChar char="⦿"/>
            </a:pPr>
            <a:r>
              <a:rPr b="1" lang="en-US"/>
              <a:t>2) Add a Comma</a:t>
            </a:r>
            <a:endParaRPr b="1"/>
          </a:p>
          <a:p>
            <a:pPr indent="-231647" lvl="0" marL="448056" rtl="0" algn="l">
              <a:spcBef>
                <a:spcPts val="600"/>
              </a:spcBef>
              <a:spcAft>
                <a:spcPts val="0"/>
              </a:spcAft>
              <a:buSzPts val="2400"/>
              <a:buNone/>
            </a:pPr>
            <a:r>
              <a:t/>
            </a:r>
            <a:endParaRPr b="1"/>
          </a:p>
          <a:p>
            <a:pPr indent="-384047" lvl="0" marL="448056" rtl="0" algn="l">
              <a:spcBef>
                <a:spcPts val="600"/>
              </a:spcBef>
              <a:spcAft>
                <a:spcPts val="0"/>
              </a:spcAft>
              <a:buSzPts val="2400"/>
              <a:buChar char="⦿"/>
            </a:pPr>
            <a:r>
              <a:rPr b="1" lang="en-US"/>
              <a:t>3) Run On</a:t>
            </a:r>
            <a:endParaRPr b="1"/>
          </a:p>
        </p:txBody>
      </p:sp>
      <p:pic>
        <p:nvPicPr>
          <p:cNvPr id="336" name="Google Shape;336;p50">
            <a:hlinkClick r:id="rId3"/>
          </p:cNvPr>
          <p:cNvPicPr preferRelativeResize="0"/>
          <p:nvPr/>
        </p:nvPicPr>
        <p:blipFill>
          <a:blip r:embed="rId4">
            <a:alphaModFix/>
          </a:blip>
          <a:stretch>
            <a:fillRect/>
          </a:stretch>
        </p:blipFill>
        <p:spPr>
          <a:xfrm>
            <a:off x="0" y="6143625"/>
            <a:ext cx="9144000" cy="714375"/>
          </a:xfrm>
          <a:prstGeom prst="rect">
            <a:avLst/>
          </a:prstGeom>
          <a:noFill/>
          <a:ln>
            <a:noFill/>
          </a:ln>
        </p:spPr>
      </p:pic>
      <p:sp>
        <p:nvSpPr>
          <p:cNvPr id="337" name="Google Shape;337;p50">
            <a:hlinkClick r:id="rId5"/>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38" name="Google Shape;338;p50"/>
          <p:cNvPicPr preferRelativeResize="0"/>
          <p:nvPr/>
        </p:nvPicPr>
        <p:blipFill>
          <a:blip r:embed="rId6">
            <a:alphaModFix/>
          </a:blip>
          <a:stretch>
            <a:fillRect/>
          </a:stretch>
        </p:blipFill>
        <p:spPr>
          <a:xfrm rot="1518797">
            <a:off x="5443029" y="3725935"/>
            <a:ext cx="1557267" cy="218990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51"/>
          <p:cNvSpPr txBox="1"/>
          <p:nvPr>
            <p:ph type="title"/>
          </p:nvPr>
        </p:nvSpPr>
        <p:spPr>
          <a:xfrm>
            <a:off x="457200" y="267494"/>
            <a:ext cx="8229600" cy="1399032"/>
          </a:xfrm>
          <a:prstGeom prst="rect">
            <a:avLst/>
          </a:prstGeom>
          <a:noFill/>
          <a:ln>
            <a:noFill/>
          </a:ln>
        </p:spPr>
        <p:txBody>
          <a:bodyPr anchorCtr="0" anchor="ctr" bIns="45700" lIns="91425" spcFirstLastPara="1" rIns="91425" wrap="square" tIns="45700">
            <a:noAutofit/>
          </a:bodyPr>
          <a:lstStyle/>
          <a:p>
            <a:pPr indent="0" lvl="0" marL="484632" rtl="0" algn="l">
              <a:spcBef>
                <a:spcPts val="0"/>
              </a:spcBef>
              <a:spcAft>
                <a:spcPts val="0"/>
              </a:spcAft>
              <a:buClr>
                <a:srgbClr val="5A8DE8"/>
              </a:buClr>
              <a:buSzPts val="4200"/>
              <a:buFont typeface="Century Gothic"/>
              <a:buNone/>
            </a:pPr>
            <a:r>
              <a:rPr lang="en-US">
                <a:solidFill>
                  <a:srgbClr val="00FFFF"/>
                </a:solidFill>
              </a:rPr>
              <a:t>ANSWER:</a:t>
            </a:r>
            <a:endParaRPr>
              <a:solidFill>
                <a:srgbClr val="00FFFF"/>
              </a:solidFill>
            </a:endParaRPr>
          </a:p>
        </p:txBody>
      </p:sp>
      <p:sp>
        <p:nvSpPr>
          <p:cNvPr id="344" name="Google Shape;344;p51"/>
          <p:cNvSpPr txBox="1"/>
          <p:nvPr>
            <p:ph idx="1" type="body"/>
          </p:nvPr>
        </p:nvSpPr>
        <p:spPr>
          <a:xfrm>
            <a:off x="457200" y="1882808"/>
            <a:ext cx="8229600" cy="4572000"/>
          </a:xfrm>
          <a:prstGeom prst="rect">
            <a:avLst/>
          </a:prstGeom>
          <a:noFill/>
          <a:ln>
            <a:noFill/>
          </a:ln>
        </p:spPr>
        <p:txBody>
          <a:bodyPr anchorCtr="0" anchor="t" bIns="45700" lIns="91425" spcFirstLastPara="1" rIns="91425" wrap="square" tIns="45700">
            <a:noAutofit/>
          </a:bodyPr>
          <a:lstStyle/>
          <a:p>
            <a:pPr indent="-384047" lvl="0" marL="448056" rtl="0" algn="l">
              <a:spcBef>
                <a:spcPts val="0"/>
              </a:spcBef>
              <a:spcAft>
                <a:spcPts val="0"/>
              </a:spcAft>
              <a:buSzPts val="2400"/>
              <a:buChar char="⦿"/>
            </a:pPr>
            <a:r>
              <a:rPr b="1" lang="en-US">
                <a:solidFill>
                  <a:srgbClr val="FF00FF"/>
                </a:solidFill>
              </a:rPr>
              <a:t>#1) CORRECT AS IS  </a:t>
            </a:r>
            <a:r>
              <a:rPr lang="en-US" sz="7100"/>
              <a:t>😋😋</a:t>
            </a:r>
            <a:endParaRPr sz="7100"/>
          </a:p>
          <a:p>
            <a:pPr indent="-231647" lvl="0" marL="448056" rtl="0" algn="l">
              <a:spcBef>
                <a:spcPts val="600"/>
              </a:spcBef>
              <a:spcAft>
                <a:spcPts val="0"/>
              </a:spcAft>
              <a:buSzPts val="2400"/>
              <a:buNone/>
            </a:pPr>
            <a:r>
              <a:t/>
            </a:r>
            <a:endParaRPr/>
          </a:p>
          <a:p>
            <a:pPr indent="-384047" lvl="0" marL="448056" rtl="0" algn="l">
              <a:spcBef>
                <a:spcPts val="600"/>
              </a:spcBef>
              <a:spcAft>
                <a:spcPts val="0"/>
              </a:spcAft>
              <a:buSzPts val="2400"/>
              <a:buChar char="⦿"/>
            </a:pPr>
            <a:r>
              <a:rPr lang="en-US"/>
              <a:t>I am going to become engineer </a:t>
            </a:r>
            <a:r>
              <a:rPr lang="en-US" u="sng"/>
              <a:t>because I am a strong math student.</a:t>
            </a:r>
            <a:endParaRPr/>
          </a:p>
          <a:p>
            <a:pPr indent="-231647" lvl="0" marL="448056" rtl="0" algn="l">
              <a:spcBef>
                <a:spcPts val="600"/>
              </a:spcBef>
              <a:spcAft>
                <a:spcPts val="0"/>
              </a:spcAft>
              <a:buSzPts val="2400"/>
              <a:buNone/>
            </a:pPr>
            <a:r>
              <a:t/>
            </a:r>
            <a:endParaRPr u="sng"/>
          </a:p>
          <a:p>
            <a:pPr indent="-384047" lvl="0" marL="448056" rtl="0" algn="l">
              <a:spcBef>
                <a:spcPts val="600"/>
              </a:spcBef>
              <a:spcAft>
                <a:spcPts val="0"/>
              </a:spcAft>
              <a:buSzPts val="2400"/>
              <a:buChar char="⦿"/>
            </a:pPr>
            <a:r>
              <a:rPr lang="en-US" u="sng"/>
              <a:t>NO</a:t>
            </a:r>
            <a:r>
              <a:rPr lang="en-US"/>
              <a:t> comma needed when the dependent clause comes second</a:t>
            </a:r>
            <a:endParaRPr u="sng"/>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52"/>
          <p:cNvSpPr txBox="1"/>
          <p:nvPr>
            <p:ph type="title"/>
          </p:nvPr>
        </p:nvSpPr>
        <p:spPr>
          <a:xfrm>
            <a:off x="457200" y="267494"/>
            <a:ext cx="8229600" cy="13989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00FFFF"/>
                </a:solidFill>
              </a:rPr>
              <a:t>Check for Understanding</a:t>
            </a:r>
            <a:endParaRPr>
              <a:solidFill>
                <a:srgbClr val="00FFFF"/>
              </a:solidFill>
            </a:endParaRPr>
          </a:p>
        </p:txBody>
      </p:sp>
      <p:sp>
        <p:nvSpPr>
          <p:cNvPr id="350" name="Google Shape;350;p52"/>
          <p:cNvSpPr txBox="1"/>
          <p:nvPr>
            <p:ph idx="1" type="body"/>
          </p:nvPr>
        </p:nvSpPr>
        <p:spPr>
          <a:xfrm>
            <a:off x="457200" y="1882808"/>
            <a:ext cx="8229600" cy="45720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b="1" lang="en-US"/>
              <a:t>A blizzard is expected, school is being cancelled.</a:t>
            </a:r>
            <a:endParaRPr b="1"/>
          </a:p>
          <a:p>
            <a:pPr indent="0" lvl="0" marL="0" rtl="0" algn="l">
              <a:spcBef>
                <a:spcPts val="360"/>
              </a:spcBef>
              <a:spcAft>
                <a:spcPts val="0"/>
              </a:spcAft>
              <a:buNone/>
            </a:pPr>
            <a:r>
              <a:t/>
            </a:r>
            <a:endParaRPr b="1"/>
          </a:p>
          <a:p>
            <a:pPr indent="-320040" lvl="0" marL="457200" rtl="0" algn="l">
              <a:spcBef>
                <a:spcPts val="360"/>
              </a:spcBef>
              <a:spcAft>
                <a:spcPts val="0"/>
              </a:spcAft>
              <a:buSzPts val="1440"/>
              <a:buAutoNum type="arabicPeriod"/>
            </a:pPr>
            <a:r>
              <a:rPr b="1" lang="en-US"/>
              <a:t>Correct As Is</a:t>
            </a:r>
            <a:endParaRPr b="1"/>
          </a:p>
          <a:p>
            <a:pPr indent="0" lvl="0" marL="0" rtl="0" algn="l">
              <a:spcBef>
                <a:spcPts val="360"/>
              </a:spcBef>
              <a:spcAft>
                <a:spcPts val="0"/>
              </a:spcAft>
              <a:buNone/>
            </a:pPr>
            <a:r>
              <a:t/>
            </a:r>
            <a:endParaRPr b="1"/>
          </a:p>
          <a:p>
            <a:pPr indent="-320040" lvl="0" marL="457200" rtl="0" algn="l">
              <a:spcBef>
                <a:spcPts val="360"/>
              </a:spcBef>
              <a:spcAft>
                <a:spcPts val="0"/>
              </a:spcAft>
              <a:buSzPts val="1440"/>
              <a:buAutoNum type="arabicPeriod"/>
            </a:pPr>
            <a:r>
              <a:rPr b="1" lang="en-US"/>
              <a:t>Run On / Comma Splice</a:t>
            </a:r>
            <a:endParaRPr b="1"/>
          </a:p>
        </p:txBody>
      </p:sp>
      <p:pic>
        <p:nvPicPr>
          <p:cNvPr id="351" name="Google Shape;351;p52">
            <a:hlinkClick r:id="rId3"/>
          </p:cNvPr>
          <p:cNvPicPr preferRelativeResize="0"/>
          <p:nvPr/>
        </p:nvPicPr>
        <p:blipFill>
          <a:blip r:embed="rId4">
            <a:alphaModFix/>
          </a:blip>
          <a:stretch>
            <a:fillRect/>
          </a:stretch>
        </p:blipFill>
        <p:spPr>
          <a:xfrm>
            <a:off x="0" y="6143625"/>
            <a:ext cx="9144000" cy="714375"/>
          </a:xfrm>
          <a:prstGeom prst="rect">
            <a:avLst/>
          </a:prstGeom>
          <a:noFill/>
          <a:ln>
            <a:noFill/>
          </a:ln>
        </p:spPr>
      </p:pic>
      <p:sp>
        <p:nvSpPr>
          <p:cNvPr id="352" name="Google Shape;352;p52">
            <a:hlinkClick r:id="rId5"/>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53" name="Google Shape;353;p52"/>
          <p:cNvPicPr preferRelativeResize="0"/>
          <p:nvPr/>
        </p:nvPicPr>
        <p:blipFill>
          <a:blip r:embed="rId6">
            <a:alphaModFix/>
          </a:blip>
          <a:stretch>
            <a:fillRect/>
          </a:stretch>
        </p:blipFill>
        <p:spPr>
          <a:xfrm>
            <a:off x="5772068" y="2843925"/>
            <a:ext cx="2823001" cy="2858726"/>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53"/>
          <p:cNvSpPr txBox="1"/>
          <p:nvPr>
            <p:ph type="title"/>
          </p:nvPr>
        </p:nvSpPr>
        <p:spPr>
          <a:xfrm>
            <a:off x="457200" y="267494"/>
            <a:ext cx="8229600" cy="13989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00FFFF"/>
                </a:solidFill>
              </a:rPr>
              <a:t>RUN ON / FRAGMENT</a:t>
            </a:r>
            <a:endParaRPr>
              <a:solidFill>
                <a:srgbClr val="00FFFF"/>
              </a:solidFill>
            </a:endParaRPr>
          </a:p>
        </p:txBody>
      </p:sp>
      <p:sp>
        <p:nvSpPr>
          <p:cNvPr id="359" name="Google Shape;359;p53"/>
          <p:cNvSpPr txBox="1"/>
          <p:nvPr>
            <p:ph idx="1" type="body"/>
          </p:nvPr>
        </p:nvSpPr>
        <p:spPr>
          <a:xfrm>
            <a:off x="457200" y="1882808"/>
            <a:ext cx="8229600" cy="45720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b="1" lang="en-US"/>
              <a:t>A blizzard is expected, school is being cancelled.</a:t>
            </a:r>
            <a:endParaRPr b="1"/>
          </a:p>
          <a:p>
            <a:pPr indent="0" lvl="0" marL="0" rtl="0" algn="l">
              <a:spcBef>
                <a:spcPts val="360"/>
              </a:spcBef>
              <a:spcAft>
                <a:spcPts val="0"/>
              </a:spcAft>
              <a:buNone/>
            </a:pPr>
            <a:r>
              <a:t/>
            </a:r>
            <a:endParaRPr b="1"/>
          </a:p>
          <a:p>
            <a:pPr indent="0" lvl="0" marL="0" rtl="0" algn="l">
              <a:spcBef>
                <a:spcPts val="360"/>
              </a:spcBef>
              <a:spcAft>
                <a:spcPts val="0"/>
              </a:spcAft>
              <a:buNone/>
            </a:pPr>
            <a:r>
              <a:rPr b="1" lang="en-US"/>
              <a:t>A comma is NOT strong enough to join two sentences. You need: </a:t>
            </a:r>
            <a:endParaRPr b="1"/>
          </a:p>
          <a:p>
            <a:pPr indent="-320040" lvl="0" marL="457200" rtl="0" algn="l">
              <a:spcBef>
                <a:spcPts val="360"/>
              </a:spcBef>
              <a:spcAft>
                <a:spcPts val="0"/>
              </a:spcAft>
              <a:buSzPts val="1440"/>
              <a:buChar char="⦿"/>
            </a:pPr>
            <a:r>
              <a:rPr b="1" lang="en-US"/>
              <a:t>period</a:t>
            </a:r>
            <a:endParaRPr b="1"/>
          </a:p>
          <a:p>
            <a:pPr indent="-320040" lvl="0" marL="457200" rtl="0" algn="l">
              <a:spcBef>
                <a:spcPts val="0"/>
              </a:spcBef>
              <a:spcAft>
                <a:spcPts val="0"/>
              </a:spcAft>
              <a:buSzPts val="1440"/>
              <a:buChar char="⦿"/>
            </a:pPr>
            <a:r>
              <a:rPr b="1" lang="en-US"/>
              <a:t>comma and FANBOYS (for, and, nor, but, or, yet, so)</a:t>
            </a:r>
            <a:endParaRPr b="1"/>
          </a:p>
          <a:p>
            <a:pPr indent="-320040" lvl="0" marL="457200" rtl="0" algn="l">
              <a:spcBef>
                <a:spcPts val="0"/>
              </a:spcBef>
              <a:spcAft>
                <a:spcPts val="0"/>
              </a:spcAft>
              <a:buSzPts val="1440"/>
              <a:buChar char="⦿"/>
            </a:pPr>
            <a:r>
              <a:rPr b="1" lang="en-US"/>
              <a:t>semicolon</a:t>
            </a:r>
            <a:endParaRPr b="1"/>
          </a:p>
          <a:p>
            <a:pPr indent="0" lvl="0" marL="0" rtl="0" algn="l">
              <a:spcBef>
                <a:spcPts val="360"/>
              </a:spcBef>
              <a:spcAft>
                <a:spcPts val="0"/>
              </a:spcAft>
              <a:buNone/>
            </a:pPr>
            <a:r>
              <a:t/>
            </a:r>
            <a:endParaRPr/>
          </a:p>
        </p:txBody>
      </p:sp>
      <p:pic>
        <p:nvPicPr>
          <p:cNvPr id="360" name="Google Shape;360;p53"/>
          <p:cNvPicPr preferRelativeResize="0"/>
          <p:nvPr/>
        </p:nvPicPr>
        <p:blipFill>
          <a:blip r:embed="rId3">
            <a:alphaModFix/>
          </a:blip>
          <a:stretch>
            <a:fillRect/>
          </a:stretch>
        </p:blipFill>
        <p:spPr>
          <a:xfrm>
            <a:off x="7154250" y="327266"/>
            <a:ext cx="1532550" cy="1495768"/>
          </a:xfrm>
          <a:prstGeom prst="rect">
            <a:avLst/>
          </a:prstGeom>
          <a:noFill/>
          <a:ln>
            <a:noFill/>
          </a:ln>
        </p:spPr>
      </p:pic>
      <p:pic>
        <p:nvPicPr>
          <p:cNvPr id="361" name="Google Shape;361;p53"/>
          <p:cNvPicPr preferRelativeResize="0"/>
          <p:nvPr/>
        </p:nvPicPr>
        <p:blipFill>
          <a:blip r:embed="rId4">
            <a:alphaModFix/>
          </a:blip>
          <a:stretch>
            <a:fillRect/>
          </a:stretch>
        </p:blipFill>
        <p:spPr>
          <a:xfrm>
            <a:off x="7265589" y="267500"/>
            <a:ext cx="1309872" cy="16153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7"/>
          <p:cNvSpPr txBox="1"/>
          <p:nvPr>
            <p:ph idx="1" type="body"/>
          </p:nvPr>
        </p:nvSpPr>
        <p:spPr>
          <a:xfrm>
            <a:off x="457200" y="2518051"/>
            <a:ext cx="8229600" cy="3936900"/>
          </a:xfrm>
          <a:prstGeom prst="rect">
            <a:avLst/>
          </a:prstGeom>
          <a:noFill/>
          <a:ln cap="flat" cmpd="sng" w="38100">
            <a:solidFill>
              <a:srgbClr val="FF00FF"/>
            </a:solidFill>
            <a:prstDash val="lgDashDot"/>
            <a:round/>
            <a:headEnd len="sm" w="sm" type="none"/>
            <a:tailEnd len="sm" w="sm" type="none"/>
          </a:ln>
        </p:spPr>
        <p:txBody>
          <a:bodyPr anchorCtr="0" anchor="t" bIns="45700" lIns="91425" spcFirstLastPara="1" rIns="91425" wrap="square" tIns="45700">
            <a:noAutofit/>
          </a:bodyPr>
          <a:lstStyle/>
          <a:p>
            <a:pPr indent="-384047" lvl="0" marL="448056" rtl="0" algn="l">
              <a:lnSpc>
                <a:spcPct val="80000"/>
              </a:lnSpc>
              <a:spcBef>
                <a:spcPts val="0"/>
              </a:spcBef>
              <a:spcAft>
                <a:spcPts val="0"/>
              </a:spcAft>
              <a:buSzPts val="1680"/>
              <a:buChar char="⦿"/>
            </a:pPr>
            <a:r>
              <a:rPr b="1" lang="en-US" sz="2100"/>
              <a:t>Creates more </a:t>
            </a:r>
            <a:r>
              <a:rPr b="1" lang="en-US" sz="2100">
                <a:solidFill>
                  <a:srgbClr val="FF00FF"/>
                </a:solidFill>
              </a:rPr>
              <a:t>sentence fluency </a:t>
            </a:r>
            <a:r>
              <a:rPr b="1" lang="en-US" sz="2100"/>
              <a:t>and </a:t>
            </a:r>
            <a:r>
              <a:rPr b="1" lang="en-US" sz="2100">
                <a:solidFill>
                  <a:srgbClr val="FF00FF"/>
                </a:solidFill>
              </a:rPr>
              <a:t>variety </a:t>
            </a:r>
            <a:endParaRPr b="1"/>
          </a:p>
          <a:p>
            <a:pPr indent="-277368" lvl="0" marL="448056" rtl="0" algn="l">
              <a:lnSpc>
                <a:spcPct val="80000"/>
              </a:lnSpc>
              <a:spcBef>
                <a:spcPts val="420"/>
              </a:spcBef>
              <a:spcAft>
                <a:spcPts val="0"/>
              </a:spcAft>
              <a:buSzPts val="1680"/>
              <a:buNone/>
            </a:pPr>
            <a:r>
              <a:t/>
            </a:r>
            <a:endParaRPr b="1" sz="2100">
              <a:solidFill>
                <a:srgbClr val="FF00FF"/>
              </a:solidFill>
            </a:endParaRPr>
          </a:p>
          <a:p>
            <a:pPr indent="-384047" lvl="0" marL="448056" rtl="0" algn="l">
              <a:lnSpc>
                <a:spcPct val="80000"/>
              </a:lnSpc>
              <a:spcBef>
                <a:spcPts val="420"/>
              </a:spcBef>
              <a:spcAft>
                <a:spcPts val="0"/>
              </a:spcAft>
              <a:buSzPts val="1680"/>
              <a:buChar char="⦿"/>
            </a:pPr>
            <a:r>
              <a:rPr b="1" lang="en-US" sz="2100" u="sng">
                <a:solidFill>
                  <a:srgbClr val="FF00FF"/>
                </a:solidFill>
              </a:rPr>
              <a:t>LESS</a:t>
            </a:r>
            <a:r>
              <a:rPr b="1" lang="en-US" sz="2100">
                <a:solidFill>
                  <a:srgbClr val="FF00FF"/>
                </a:solidFill>
              </a:rPr>
              <a:t> </a:t>
            </a:r>
            <a:r>
              <a:rPr b="1" lang="en-US" sz="2100"/>
              <a:t>likely to write </a:t>
            </a:r>
            <a:r>
              <a:rPr b="1" lang="en-US" sz="2100">
                <a:solidFill>
                  <a:srgbClr val="FF00FF"/>
                </a:solidFill>
              </a:rPr>
              <a:t>fragments or run-ons </a:t>
            </a:r>
            <a:r>
              <a:rPr b="1" lang="en-US" sz="2100"/>
              <a:t>because you understand dependent and independent clauses better</a:t>
            </a:r>
            <a:endParaRPr b="1"/>
          </a:p>
          <a:p>
            <a:pPr indent="-277368" lvl="0" marL="448056" rtl="0" algn="l">
              <a:lnSpc>
                <a:spcPct val="80000"/>
              </a:lnSpc>
              <a:spcBef>
                <a:spcPts val="420"/>
              </a:spcBef>
              <a:spcAft>
                <a:spcPts val="0"/>
              </a:spcAft>
              <a:buSzPts val="1680"/>
              <a:buNone/>
            </a:pPr>
            <a:r>
              <a:t/>
            </a:r>
            <a:endParaRPr b="1" sz="2100"/>
          </a:p>
          <a:p>
            <a:pPr indent="-384047" lvl="0" marL="448056" rtl="0" algn="l">
              <a:lnSpc>
                <a:spcPct val="80000"/>
              </a:lnSpc>
              <a:spcBef>
                <a:spcPts val="420"/>
              </a:spcBef>
              <a:spcAft>
                <a:spcPts val="0"/>
              </a:spcAft>
              <a:buSzPts val="1680"/>
              <a:buChar char="⦿"/>
            </a:pPr>
            <a:r>
              <a:rPr b="1" lang="en-US" sz="2100"/>
              <a:t>A big part of the </a:t>
            </a:r>
            <a:r>
              <a:rPr b="1" lang="en-US" sz="2100">
                <a:solidFill>
                  <a:srgbClr val="FF00FF"/>
                </a:solidFill>
              </a:rPr>
              <a:t>ACT</a:t>
            </a:r>
            <a:endParaRPr b="1"/>
          </a:p>
          <a:p>
            <a:pPr indent="-277368" lvl="0" marL="448056" rtl="0" algn="l">
              <a:lnSpc>
                <a:spcPct val="80000"/>
              </a:lnSpc>
              <a:spcBef>
                <a:spcPts val="420"/>
              </a:spcBef>
              <a:spcAft>
                <a:spcPts val="0"/>
              </a:spcAft>
              <a:buSzPts val="1680"/>
              <a:buNone/>
            </a:pPr>
            <a:r>
              <a:t/>
            </a:r>
            <a:endParaRPr b="1" sz="2100"/>
          </a:p>
          <a:p>
            <a:pPr indent="-384047" lvl="0" marL="448056" rtl="0" algn="l">
              <a:lnSpc>
                <a:spcPct val="80000"/>
              </a:lnSpc>
              <a:spcBef>
                <a:spcPts val="420"/>
              </a:spcBef>
              <a:spcAft>
                <a:spcPts val="0"/>
              </a:spcAft>
              <a:buSzPts val="1680"/>
              <a:buChar char="⦿"/>
            </a:pPr>
            <a:r>
              <a:rPr b="1" lang="en-US" sz="2100"/>
              <a:t>Required on </a:t>
            </a:r>
            <a:r>
              <a:rPr b="1" lang="en-US" sz="2100">
                <a:solidFill>
                  <a:srgbClr val="FF00FF"/>
                </a:solidFill>
              </a:rPr>
              <a:t>ALL papers </a:t>
            </a:r>
            <a:r>
              <a:rPr b="1" lang="en-US" sz="2100"/>
              <a:t>in this class</a:t>
            </a:r>
            <a:endParaRPr b="1"/>
          </a:p>
          <a:p>
            <a:pPr indent="-277368" lvl="0" marL="448056" rtl="0" algn="l">
              <a:lnSpc>
                <a:spcPct val="80000"/>
              </a:lnSpc>
              <a:spcBef>
                <a:spcPts val="420"/>
              </a:spcBef>
              <a:spcAft>
                <a:spcPts val="0"/>
              </a:spcAft>
              <a:buSzPts val="1680"/>
              <a:buNone/>
            </a:pPr>
            <a:r>
              <a:t/>
            </a:r>
            <a:endParaRPr b="1" sz="2100"/>
          </a:p>
          <a:p>
            <a:pPr indent="-384047" lvl="0" marL="448056" rtl="0" algn="l">
              <a:lnSpc>
                <a:spcPct val="80000"/>
              </a:lnSpc>
              <a:spcBef>
                <a:spcPts val="420"/>
              </a:spcBef>
              <a:spcAft>
                <a:spcPts val="0"/>
              </a:spcAft>
              <a:buSzPts val="1680"/>
              <a:buChar char="⦿"/>
            </a:pPr>
            <a:r>
              <a:rPr b="1" lang="en-US" sz="2100"/>
              <a:t>Demonstrates </a:t>
            </a:r>
            <a:r>
              <a:rPr b="1" lang="en-US" sz="2100">
                <a:solidFill>
                  <a:srgbClr val="FF00FF"/>
                </a:solidFill>
              </a:rPr>
              <a:t>connections between ideas </a:t>
            </a:r>
            <a:r>
              <a:rPr b="1" lang="en-US" sz="2100"/>
              <a:t>( since they use words like because, since, although, even though)</a:t>
            </a:r>
            <a:endParaRPr b="1"/>
          </a:p>
          <a:p>
            <a:pPr indent="-277368" lvl="0" marL="448056" rtl="0" algn="l">
              <a:lnSpc>
                <a:spcPct val="80000"/>
              </a:lnSpc>
              <a:spcBef>
                <a:spcPts val="420"/>
              </a:spcBef>
              <a:spcAft>
                <a:spcPts val="0"/>
              </a:spcAft>
              <a:buSzPts val="1680"/>
              <a:buNone/>
            </a:pPr>
            <a:r>
              <a:t/>
            </a:r>
            <a:endParaRPr b="1" sz="2100"/>
          </a:p>
          <a:p>
            <a:pPr indent="-384047" lvl="0" marL="448056" rtl="0" algn="l">
              <a:lnSpc>
                <a:spcPct val="80000"/>
              </a:lnSpc>
              <a:spcBef>
                <a:spcPts val="420"/>
              </a:spcBef>
              <a:spcAft>
                <a:spcPts val="0"/>
              </a:spcAft>
              <a:buSzPts val="1680"/>
              <a:buChar char="⦿"/>
            </a:pPr>
            <a:r>
              <a:rPr b="1" lang="en-US" sz="2100"/>
              <a:t>Makes you a </a:t>
            </a:r>
            <a:r>
              <a:rPr b="1" lang="en-US" sz="2100">
                <a:solidFill>
                  <a:srgbClr val="FF00FF"/>
                </a:solidFill>
              </a:rPr>
              <a:t>better writer </a:t>
            </a:r>
            <a:endParaRPr b="1"/>
          </a:p>
          <a:p>
            <a:pPr indent="-277368" lvl="0" marL="448056" rtl="0" algn="l">
              <a:lnSpc>
                <a:spcPct val="80000"/>
              </a:lnSpc>
              <a:spcBef>
                <a:spcPts val="420"/>
              </a:spcBef>
              <a:spcAft>
                <a:spcPts val="0"/>
              </a:spcAft>
              <a:buSzPts val="1680"/>
              <a:buNone/>
            </a:pPr>
            <a:r>
              <a:t/>
            </a:r>
            <a:endParaRPr sz="2100"/>
          </a:p>
          <a:p>
            <a:pPr indent="-277368" lvl="0" marL="448056" rtl="0" algn="l">
              <a:lnSpc>
                <a:spcPct val="80000"/>
              </a:lnSpc>
              <a:spcBef>
                <a:spcPts val="420"/>
              </a:spcBef>
              <a:spcAft>
                <a:spcPts val="0"/>
              </a:spcAft>
              <a:buSzPts val="1680"/>
              <a:buNone/>
            </a:pPr>
            <a:r>
              <a:t/>
            </a:r>
            <a:endParaRPr sz="2100"/>
          </a:p>
        </p:txBody>
      </p:sp>
      <p:pic>
        <p:nvPicPr>
          <p:cNvPr id="152" name="Google Shape;152;p27"/>
          <p:cNvPicPr preferRelativeResize="0"/>
          <p:nvPr/>
        </p:nvPicPr>
        <p:blipFill>
          <a:blip r:embed="rId3">
            <a:alphaModFix/>
          </a:blip>
          <a:stretch>
            <a:fillRect/>
          </a:stretch>
        </p:blipFill>
        <p:spPr>
          <a:xfrm>
            <a:off x="3520350" y="517100"/>
            <a:ext cx="1589824" cy="158982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54"/>
          <p:cNvSpPr txBox="1"/>
          <p:nvPr>
            <p:ph type="title"/>
          </p:nvPr>
        </p:nvSpPr>
        <p:spPr>
          <a:xfrm>
            <a:off x="457200" y="267494"/>
            <a:ext cx="8229600" cy="13989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00FFFF"/>
                </a:solidFill>
              </a:rPr>
              <a:t>You CAN start a sentence with Because</a:t>
            </a:r>
            <a:endParaRPr>
              <a:solidFill>
                <a:srgbClr val="00FFFF"/>
              </a:solidFill>
            </a:endParaRPr>
          </a:p>
        </p:txBody>
      </p:sp>
      <p:sp>
        <p:nvSpPr>
          <p:cNvPr id="367" name="Google Shape;367;p54"/>
          <p:cNvSpPr txBox="1"/>
          <p:nvPr>
            <p:ph idx="1" type="body"/>
          </p:nvPr>
        </p:nvSpPr>
        <p:spPr>
          <a:xfrm>
            <a:off x="457200" y="1882808"/>
            <a:ext cx="8229600" cy="45720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US"/>
              <a:t>TRUE</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FALSE</a:t>
            </a:r>
            <a:endParaRPr/>
          </a:p>
        </p:txBody>
      </p:sp>
      <p:pic>
        <p:nvPicPr>
          <p:cNvPr id="368" name="Google Shape;368;p54">
            <a:hlinkClick r:id="rId3"/>
          </p:cNvPr>
          <p:cNvPicPr preferRelativeResize="0"/>
          <p:nvPr/>
        </p:nvPicPr>
        <p:blipFill>
          <a:blip r:embed="rId4">
            <a:alphaModFix/>
          </a:blip>
          <a:stretch>
            <a:fillRect/>
          </a:stretch>
        </p:blipFill>
        <p:spPr>
          <a:xfrm>
            <a:off x="0" y="6143625"/>
            <a:ext cx="9144000" cy="714375"/>
          </a:xfrm>
          <a:prstGeom prst="rect">
            <a:avLst/>
          </a:prstGeom>
          <a:noFill/>
          <a:ln>
            <a:noFill/>
          </a:ln>
        </p:spPr>
      </p:pic>
      <p:sp>
        <p:nvSpPr>
          <p:cNvPr id="369" name="Google Shape;369;p54">
            <a:hlinkClick r:id="rId5"/>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70" name="Google Shape;370;p54"/>
          <p:cNvPicPr preferRelativeResize="0"/>
          <p:nvPr/>
        </p:nvPicPr>
        <p:blipFill>
          <a:blip r:embed="rId6">
            <a:alphaModFix/>
          </a:blip>
          <a:stretch>
            <a:fillRect/>
          </a:stretch>
        </p:blipFill>
        <p:spPr>
          <a:xfrm>
            <a:off x="2932800" y="1882788"/>
            <a:ext cx="5396551" cy="3631424"/>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55"/>
          <p:cNvSpPr txBox="1"/>
          <p:nvPr>
            <p:ph type="title"/>
          </p:nvPr>
        </p:nvSpPr>
        <p:spPr>
          <a:xfrm>
            <a:off x="457200" y="267500"/>
            <a:ext cx="2949600" cy="13989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b="1" lang="en-US" sz="4300">
                <a:solidFill>
                  <a:srgbClr val="00FFFF"/>
                </a:solidFill>
              </a:rPr>
              <a:t>TRUE </a:t>
            </a:r>
            <a:endParaRPr b="1" sz="4300">
              <a:solidFill>
                <a:srgbClr val="00FFFF"/>
              </a:solidFill>
            </a:endParaRPr>
          </a:p>
        </p:txBody>
      </p:sp>
      <p:sp>
        <p:nvSpPr>
          <p:cNvPr id="376" name="Google Shape;376;p55"/>
          <p:cNvSpPr txBox="1"/>
          <p:nvPr>
            <p:ph idx="1" type="body"/>
          </p:nvPr>
        </p:nvSpPr>
        <p:spPr>
          <a:xfrm>
            <a:off x="59250" y="1497700"/>
            <a:ext cx="9025500" cy="45720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US"/>
              <a:t>Starting a sentence DOES create a dependent clause (otherwise known as a fragment).   HOWEVER, IF (and only IF) you join it with a complete sentence, it is ok.</a:t>
            </a:r>
            <a:endParaRPr/>
          </a:p>
          <a:p>
            <a:pPr indent="0" lvl="0" marL="0" rtl="0" algn="l">
              <a:spcBef>
                <a:spcPts val="360"/>
              </a:spcBef>
              <a:spcAft>
                <a:spcPts val="0"/>
              </a:spcAft>
              <a:buNone/>
            </a:pPr>
            <a:r>
              <a:rPr lang="en-US"/>
              <a:t>In fact, it creates a complex sentence. Example:</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Because I love cats, I have two of them.</a:t>
            </a:r>
            <a:endParaRPr/>
          </a:p>
          <a:p>
            <a:pPr indent="0" lvl="0" marL="0" rtl="0" algn="l">
              <a:spcBef>
                <a:spcPts val="360"/>
              </a:spcBef>
              <a:spcAft>
                <a:spcPts val="0"/>
              </a:spcAft>
              <a:buNone/>
            </a:pPr>
            <a:r>
              <a:t/>
            </a:r>
            <a:endParaRPr/>
          </a:p>
        </p:txBody>
      </p:sp>
      <p:pic>
        <p:nvPicPr>
          <p:cNvPr id="377" name="Google Shape;377;p55"/>
          <p:cNvPicPr preferRelativeResize="0"/>
          <p:nvPr/>
        </p:nvPicPr>
        <p:blipFill>
          <a:blip r:embed="rId3">
            <a:alphaModFix/>
          </a:blip>
          <a:stretch>
            <a:fillRect/>
          </a:stretch>
        </p:blipFill>
        <p:spPr>
          <a:xfrm>
            <a:off x="6801425" y="4710250"/>
            <a:ext cx="2197349" cy="2044049"/>
          </a:xfrm>
          <a:prstGeom prst="rect">
            <a:avLst/>
          </a:prstGeom>
          <a:noFill/>
          <a:ln>
            <a:noFill/>
          </a:ln>
        </p:spPr>
      </p:pic>
      <p:sp>
        <p:nvSpPr>
          <p:cNvPr id="378" name="Google Shape;378;p55"/>
          <p:cNvSpPr txBox="1"/>
          <p:nvPr/>
        </p:nvSpPr>
        <p:spPr>
          <a:xfrm>
            <a:off x="0" y="0"/>
            <a:ext cx="8650200" cy="139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4300">
                <a:solidFill>
                  <a:srgbClr val="00FFFF"/>
                </a:solidFill>
                <a:latin typeface="Century Gothic"/>
                <a:ea typeface="Century Gothic"/>
                <a:cs typeface="Century Gothic"/>
                <a:sym typeface="Century Gothic"/>
              </a:rPr>
              <a:t>😉</a:t>
            </a:r>
            <a:r>
              <a:rPr b="1" lang="en-US" sz="3100">
                <a:solidFill>
                  <a:srgbClr val="00FFFF"/>
                </a:solidFill>
                <a:latin typeface="Century Gothic"/>
                <a:ea typeface="Century Gothic"/>
                <a:cs typeface="Century Gothic"/>
                <a:sym typeface="Century Gothic"/>
              </a:rPr>
              <a:t> Yes, you CAN start a sent. w because</a:t>
            </a:r>
            <a:r>
              <a:rPr b="1" lang="en-US" sz="4300">
                <a:solidFill>
                  <a:srgbClr val="00FFFF"/>
                </a:solidFill>
                <a:latin typeface="Century Gothic"/>
                <a:ea typeface="Century Gothic"/>
                <a:cs typeface="Century Gothic"/>
                <a:sym typeface="Century Gothic"/>
              </a:rPr>
              <a:t>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EABCD"/>
        </a:solidFill>
      </p:bgPr>
    </p:bg>
    <p:spTree>
      <p:nvGrpSpPr>
        <p:cNvPr id="382" name="Shape 382"/>
        <p:cNvGrpSpPr/>
        <p:nvPr/>
      </p:nvGrpSpPr>
      <p:grpSpPr>
        <a:xfrm>
          <a:off x="0" y="0"/>
          <a:ext cx="0" cy="0"/>
          <a:chOff x="0" y="0"/>
          <a:chExt cx="0" cy="0"/>
        </a:xfrm>
      </p:grpSpPr>
      <p:pic>
        <p:nvPicPr>
          <p:cNvPr id="383" name="Google Shape;383;p56"/>
          <p:cNvPicPr preferRelativeResize="0"/>
          <p:nvPr/>
        </p:nvPicPr>
        <p:blipFill rotWithShape="1">
          <a:blip r:embed="rId3">
            <a:alphaModFix/>
          </a:blip>
          <a:srcRect b="124580" l="155540" r="-155540" t="-124580"/>
          <a:stretch/>
        </p:blipFill>
        <p:spPr>
          <a:xfrm>
            <a:off x="1774126" y="2141900"/>
            <a:ext cx="1744375" cy="1744375"/>
          </a:xfrm>
          <a:prstGeom prst="rect">
            <a:avLst/>
          </a:prstGeom>
          <a:noFill/>
          <a:ln>
            <a:noFill/>
          </a:ln>
        </p:spPr>
      </p:pic>
      <p:sp>
        <p:nvSpPr>
          <p:cNvPr id="384" name="Google Shape;384;p56"/>
          <p:cNvSpPr/>
          <p:nvPr/>
        </p:nvSpPr>
        <p:spPr>
          <a:xfrm>
            <a:off x="220050" y="340033"/>
            <a:ext cx="8703900" cy="5967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56"/>
          <p:cNvSpPr txBox="1"/>
          <p:nvPr>
            <p:ph type="title"/>
          </p:nvPr>
        </p:nvSpPr>
        <p:spPr>
          <a:xfrm>
            <a:off x="520950" y="570833"/>
            <a:ext cx="8102100" cy="619500"/>
          </a:xfrm>
          <a:prstGeom prst="rect">
            <a:avLst/>
          </a:prstGeom>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en-US" sz="2400">
                <a:solidFill>
                  <a:srgbClr val="0A3534"/>
                </a:solidFill>
                <a:latin typeface="Proxima Nova Semibold"/>
                <a:ea typeface="Proxima Nova Semibold"/>
                <a:cs typeface="Proxima Nova Semibold"/>
                <a:sym typeface="Proxima Nova Semibold"/>
              </a:rPr>
              <a:t>Circle how you are feeling:</a:t>
            </a:r>
            <a:endParaRPr sz="2400"/>
          </a:p>
        </p:txBody>
      </p:sp>
      <p:pic>
        <p:nvPicPr>
          <p:cNvPr id="386" name="Google Shape;386;p56"/>
          <p:cNvPicPr preferRelativeResize="0"/>
          <p:nvPr/>
        </p:nvPicPr>
        <p:blipFill rotWithShape="1">
          <a:blip r:embed="rId4">
            <a:alphaModFix/>
          </a:blip>
          <a:srcRect b="0" l="0" r="0" t="0"/>
          <a:stretch/>
        </p:blipFill>
        <p:spPr>
          <a:xfrm>
            <a:off x="713750" y="2091467"/>
            <a:ext cx="7716500" cy="2184750"/>
          </a:xfrm>
          <a:prstGeom prst="rect">
            <a:avLst/>
          </a:prstGeom>
          <a:noFill/>
          <a:ln>
            <a:noFill/>
          </a:ln>
        </p:spPr>
      </p:pic>
      <p:pic>
        <p:nvPicPr>
          <p:cNvPr id="387" name="Google Shape;387;p56">
            <a:hlinkClick r:id="rId5"/>
          </p:cNvPr>
          <p:cNvPicPr preferRelativeResize="0"/>
          <p:nvPr/>
        </p:nvPicPr>
        <p:blipFill>
          <a:blip r:embed="rId6">
            <a:alphaModFix/>
          </a:blip>
          <a:stretch>
            <a:fillRect/>
          </a:stretch>
        </p:blipFill>
        <p:spPr>
          <a:xfrm>
            <a:off x="0" y="6143625"/>
            <a:ext cx="9144000" cy="714375"/>
          </a:xfrm>
          <a:prstGeom prst="rect">
            <a:avLst/>
          </a:prstGeom>
          <a:noFill/>
          <a:ln>
            <a:noFill/>
          </a:ln>
        </p:spPr>
      </p:pic>
      <p:sp>
        <p:nvSpPr>
          <p:cNvPr id="388" name="Google Shape;388;p56">
            <a:hlinkClick r:id="rId7"/>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57"/>
          <p:cNvSpPr txBox="1"/>
          <p:nvPr>
            <p:ph type="title"/>
          </p:nvPr>
        </p:nvSpPr>
        <p:spPr>
          <a:xfrm>
            <a:off x="457200" y="267494"/>
            <a:ext cx="8229600" cy="1399032"/>
          </a:xfrm>
          <a:prstGeom prst="rect">
            <a:avLst/>
          </a:prstGeom>
          <a:noFill/>
          <a:ln>
            <a:noFill/>
          </a:ln>
        </p:spPr>
        <p:txBody>
          <a:bodyPr anchorCtr="0" anchor="ctr" bIns="45700" lIns="91425" spcFirstLastPara="1" rIns="91425" wrap="square" tIns="45700">
            <a:noAutofit/>
          </a:bodyPr>
          <a:lstStyle/>
          <a:p>
            <a:pPr indent="0" lvl="0" marL="484632" rtl="0" algn="l">
              <a:spcBef>
                <a:spcPts val="0"/>
              </a:spcBef>
              <a:spcAft>
                <a:spcPts val="0"/>
              </a:spcAft>
              <a:buClr>
                <a:srgbClr val="5A8DE8"/>
              </a:buClr>
              <a:buSzPts val="4200"/>
              <a:buFont typeface="Century Gothic"/>
              <a:buNone/>
            </a:pPr>
            <a:r>
              <a:rPr b="1" lang="en-US">
                <a:solidFill>
                  <a:srgbClr val="00FFFF"/>
                </a:solidFill>
              </a:rPr>
              <a:t>NEED more PRACTICE?</a:t>
            </a:r>
            <a:endParaRPr b="1">
              <a:solidFill>
                <a:srgbClr val="00FFFF"/>
              </a:solidFill>
            </a:endParaRPr>
          </a:p>
        </p:txBody>
      </p:sp>
      <p:sp>
        <p:nvSpPr>
          <p:cNvPr id="394" name="Google Shape;394;p57"/>
          <p:cNvSpPr txBox="1"/>
          <p:nvPr>
            <p:ph idx="1" type="body"/>
          </p:nvPr>
        </p:nvSpPr>
        <p:spPr>
          <a:xfrm>
            <a:off x="457200" y="1882808"/>
            <a:ext cx="8229600" cy="4572000"/>
          </a:xfrm>
          <a:prstGeom prst="rect">
            <a:avLst/>
          </a:prstGeom>
          <a:noFill/>
          <a:ln>
            <a:noFill/>
          </a:ln>
        </p:spPr>
        <p:txBody>
          <a:bodyPr anchorCtr="0" anchor="t" bIns="45700" lIns="91425" spcFirstLastPara="1" rIns="91425" wrap="square" tIns="45700">
            <a:noAutofit/>
          </a:bodyPr>
          <a:lstStyle/>
          <a:p>
            <a:pPr indent="-384048" lvl="0" marL="448056" rtl="0" algn="l">
              <a:lnSpc>
                <a:spcPct val="90000"/>
              </a:lnSpc>
              <a:spcBef>
                <a:spcPts val="0"/>
              </a:spcBef>
              <a:spcAft>
                <a:spcPts val="0"/>
              </a:spcAft>
              <a:buSzPts val="2220"/>
              <a:buChar char="⦿"/>
            </a:pPr>
            <a:r>
              <a:rPr b="1" lang="en-US" sz="2775">
                <a:solidFill>
                  <a:srgbClr val="FF00FF"/>
                </a:solidFill>
              </a:rPr>
              <a:t>ONLINE games and interactive review on my web page </a:t>
            </a:r>
            <a:r>
              <a:rPr b="1" lang="en-US" sz="2775" u="sng">
                <a:solidFill>
                  <a:srgbClr val="000000"/>
                </a:solidFill>
                <a:highlight>
                  <a:srgbClr val="FFFF00"/>
                </a:highlight>
                <a:hlinkClick r:id="rId3">
                  <a:extLst>
                    <a:ext uri="{A12FA001-AC4F-418D-AE19-62706E023703}">
                      <ahyp:hlinkClr val="tx"/>
                    </a:ext>
                  </a:extLst>
                </a:hlinkClick>
              </a:rPr>
              <a:t>CLICK HERE</a:t>
            </a:r>
            <a:endParaRPr>
              <a:solidFill>
                <a:srgbClr val="000000"/>
              </a:solidFill>
              <a:highlight>
                <a:srgbClr val="FFFF00"/>
              </a:highlight>
            </a:endParaRPr>
          </a:p>
          <a:p>
            <a:pPr indent="-243078" lvl="0" marL="448056" rtl="0" algn="l">
              <a:lnSpc>
                <a:spcPct val="90000"/>
              </a:lnSpc>
              <a:spcBef>
                <a:spcPts val="555"/>
              </a:spcBef>
              <a:spcAft>
                <a:spcPts val="0"/>
              </a:spcAft>
              <a:buSzPts val="2220"/>
              <a:buNone/>
            </a:pPr>
            <a:r>
              <a:t/>
            </a:r>
            <a:endParaRPr sz="2775"/>
          </a:p>
          <a:p>
            <a:pPr indent="-384048" lvl="0" marL="448056" rtl="0" algn="l">
              <a:lnSpc>
                <a:spcPct val="90000"/>
              </a:lnSpc>
              <a:spcBef>
                <a:spcPts val="555"/>
              </a:spcBef>
              <a:spcAft>
                <a:spcPts val="0"/>
              </a:spcAft>
              <a:buSzPts val="2220"/>
              <a:buChar char="⦿"/>
            </a:pPr>
            <a:r>
              <a:rPr lang="en-US" sz="2775"/>
              <a:t>Click on </a:t>
            </a:r>
            <a:r>
              <a:rPr b="1" lang="en-US" sz="2775"/>
              <a:t>Grammar</a:t>
            </a:r>
            <a:r>
              <a:rPr lang="en-US" sz="2775"/>
              <a:t> and </a:t>
            </a:r>
            <a:r>
              <a:rPr b="1" lang="en-US" sz="2775"/>
              <a:t>Complex Sentences</a:t>
            </a:r>
            <a:endParaRPr/>
          </a:p>
          <a:p>
            <a:pPr indent="-243078" lvl="0" marL="448056" rtl="0" algn="l">
              <a:lnSpc>
                <a:spcPct val="90000"/>
              </a:lnSpc>
              <a:spcBef>
                <a:spcPts val="555"/>
              </a:spcBef>
              <a:spcAft>
                <a:spcPts val="0"/>
              </a:spcAft>
              <a:buSzPts val="2220"/>
              <a:buNone/>
            </a:pPr>
            <a:r>
              <a:t/>
            </a:r>
            <a:endParaRPr sz="2775"/>
          </a:p>
          <a:p>
            <a:pPr indent="-384048" lvl="0" marL="448056" rtl="0" algn="l">
              <a:lnSpc>
                <a:spcPct val="90000"/>
              </a:lnSpc>
              <a:spcBef>
                <a:spcPts val="555"/>
              </a:spcBef>
              <a:spcAft>
                <a:spcPts val="0"/>
              </a:spcAft>
              <a:buSzPts val="2220"/>
              <a:buChar char="⦿"/>
            </a:pPr>
            <a:r>
              <a:rPr b="1" lang="en-US" sz="2775"/>
              <a:t>EVERY paper </a:t>
            </a:r>
            <a:r>
              <a:rPr lang="en-US" sz="2775"/>
              <a:t>requires an underlined complex sentence!</a:t>
            </a:r>
            <a:endParaRPr/>
          </a:p>
          <a:p>
            <a:pPr indent="-384047" lvl="0" marL="448056" rtl="0" algn="l">
              <a:lnSpc>
                <a:spcPct val="90000"/>
              </a:lnSpc>
              <a:spcBef>
                <a:spcPts val="555"/>
              </a:spcBef>
              <a:spcAft>
                <a:spcPts val="0"/>
              </a:spcAft>
              <a:buSzPts val="2220"/>
              <a:buNone/>
            </a:pPr>
            <a:r>
              <a:t/>
            </a:r>
            <a:endParaRPr sz="2775"/>
          </a:p>
          <a:p>
            <a:pPr indent="-384048" lvl="0" marL="448056" rtl="0" algn="l">
              <a:lnSpc>
                <a:spcPct val="90000"/>
              </a:lnSpc>
              <a:spcBef>
                <a:spcPts val="555"/>
              </a:spcBef>
              <a:spcAft>
                <a:spcPts val="0"/>
              </a:spcAft>
              <a:buSzPts val="2220"/>
              <a:buChar char="⦿"/>
            </a:pPr>
            <a:r>
              <a:rPr lang="en-US" sz="2775"/>
              <a:t>This is concept is </a:t>
            </a:r>
            <a:r>
              <a:rPr b="1" lang="en-US" sz="2775"/>
              <a:t>tested</a:t>
            </a:r>
            <a:r>
              <a:rPr lang="en-US" sz="2775"/>
              <a:t> throughout the year as well.</a:t>
            </a:r>
            <a:endParaRPr/>
          </a:p>
        </p:txBody>
      </p:sp>
      <p:pic>
        <p:nvPicPr>
          <p:cNvPr id="395" name="Google Shape;395;p57"/>
          <p:cNvPicPr preferRelativeResize="0"/>
          <p:nvPr/>
        </p:nvPicPr>
        <p:blipFill>
          <a:blip r:embed="rId4">
            <a:alphaModFix/>
          </a:blip>
          <a:stretch>
            <a:fillRect/>
          </a:stretch>
        </p:blipFill>
        <p:spPr>
          <a:xfrm>
            <a:off x="7416626" y="267500"/>
            <a:ext cx="1399025" cy="139902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p58"/>
          <p:cNvSpPr txBox="1"/>
          <p:nvPr>
            <p:ph type="title"/>
          </p:nvPr>
        </p:nvSpPr>
        <p:spPr>
          <a:xfrm>
            <a:off x="1022025" y="343700"/>
            <a:ext cx="7207500" cy="1398900"/>
          </a:xfrm>
          <a:prstGeom prst="rect">
            <a:avLst/>
          </a:prstGeom>
          <a:noFill/>
          <a:ln>
            <a:noFill/>
          </a:ln>
        </p:spPr>
        <p:txBody>
          <a:bodyPr anchorCtr="0" anchor="ctr" bIns="45700" lIns="91425" spcFirstLastPara="1" rIns="91425" wrap="square" tIns="45700">
            <a:noAutofit/>
          </a:bodyPr>
          <a:lstStyle/>
          <a:p>
            <a:pPr indent="0" lvl="0" marL="484632" rtl="0" algn="l">
              <a:spcBef>
                <a:spcPts val="0"/>
              </a:spcBef>
              <a:spcAft>
                <a:spcPts val="0"/>
              </a:spcAft>
              <a:buClr>
                <a:srgbClr val="5A8DE8"/>
              </a:buClr>
              <a:buSzPts val="4200"/>
              <a:buFont typeface="Century Gothic"/>
              <a:buNone/>
            </a:pPr>
            <a:r>
              <a:rPr b="1" lang="en-US">
                <a:solidFill>
                  <a:srgbClr val="00FFFF"/>
                </a:solidFill>
              </a:rPr>
              <a:t>EXIT TICKET:</a:t>
            </a:r>
            <a:endParaRPr b="1">
              <a:solidFill>
                <a:srgbClr val="00FFFF"/>
              </a:solidFill>
            </a:endParaRPr>
          </a:p>
        </p:txBody>
      </p:sp>
      <p:sp>
        <p:nvSpPr>
          <p:cNvPr id="401" name="Google Shape;401;p58"/>
          <p:cNvSpPr txBox="1"/>
          <p:nvPr>
            <p:ph idx="1" type="body"/>
          </p:nvPr>
        </p:nvSpPr>
        <p:spPr>
          <a:xfrm>
            <a:off x="457200" y="1882808"/>
            <a:ext cx="8229600" cy="4572000"/>
          </a:xfrm>
          <a:prstGeom prst="rect">
            <a:avLst/>
          </a:prstGeom>
          <a:noFill/>
          <a:ln>
            <a:noFill/>
          </a:ln>
        </p:spPr>
        <p:txBody>
          <a:bodyPr anchorCtr="0" anchor="t" bIns="45700" lIns="91425" spcFirstLastPara="1" rIns="91425" wrap="square" tIns="45700">
            <a:noAutofit/>
          </a:bodyPr>
          <a:lstStyle/>
          <a:p>
            <a:pPr indent="-384047" lvl="0" marL="448056" rtl="0" algn="l">
              <a:spcBef>
                <a:spcPts val="0"/>
              </a:spcBef>
              <a:spcAft>
                <a:spcPts val="0"/>
              </a:spcAft>
              <a:buSzPts val="2400"/>
              <a:buChar char="⦿"/>
            </a:pPr>
            <a:r>
              <a:rPr lang="en-US"/>
              <a:t>WRITE a complex sentence that STARTS w/ a dependent clause.</a:t>
            </a:r>
            <a:endParaRPr/>
          </a:p>
          <a:p>
            <a:pPr indent="-231647" lvl="0" marL="448056" rtl="0" algn="l">
              <a:spcBef>
                <a:spcPts val="600"/>
              </a:spcBef>
              <a:spcAft>
                <a:spcPts val="0"/>
              </a:spcAft>
              <a:buSzPts val="2400"/>
              <a:buNone/>
            </a:pPr>
            <a:r>
              <a:t/>
            </a:r>
            <a:endParaRPr/>
          </a:p>
          <a:p>
            <a:pPr indent="-384047" lvl="0" marL="448056" rtl="0" algn="l">
              <a:spcBef>
                <a:spcPts val="600"/>
              </a:spcBef>
              <a:spcAft>
                <a:spcPts val="0"/>
              </a:spcAft>
              <a:buSzPts val="2400"/>
              <a:buChar char="⦿"/>
            </a:pPr>
            <a:r>
              <a:rPr lang="en-US"/>
              <a:t>HINT you will want to START w/ a SUBORDINATING CONJUNCTION (i.e. because, since, even though, although)</a:t>
            </a:r>
            <a:endParaRPr/>
          </a:p>
          <a:p>
            <a:pPr indent="-231647" lvl="0" marL="448056" rtl="0" algn="l">
              <a:spcBef>
                <a:spcPts val="600"/>
              </a:spcBef>
              <a:spcAft>
                <a:spcPts val="0"/>
              </a:spcAft>
              <a:buSzPts val="2400"/>
              <a:buNone/>
            </a:pPr>
            <a:r>
              <a:t/>
            </a:r>
            <a:endParaRPr/>
          </a:p>
          <a:p>
            <a:pPr indent="-384047" lvl="0" marL="448056" rtl="0" algn="l">
              <a:spcBef>
                <a:spcPts val="600"/>
              </a:spcBef>
              <a:spcAft>
                <a:spcPts val="0"/>
              </a:spcAft>
              <a:buSzPts val="2400"/>
              <a:buChar char="⦿"/>
            </a:pPr>
            <a:r>
              <a:rPr lang="en-US"/>
              <a:t>Be sure to use a subordinating conjunction and NOT a transition word </a:t>
            </a:r>
            <a:endParaRPr/>
          </a:p>
        </p:txBody>
      </p:sp>
      <p:pic>
        <p:nvPicPr>
          <p:cNvPr id="402" name="Google Shape;402;p58"/>
          <p:cNvPicPr preferRelativeResize="0"/>
          <p:nvPr/>
        </p:nvPicPr>
        <p:blipFill>
          <a:blip r:embed="rId3">
            <a:alphaModFix/>
          </a:blip>
          <a:stretch>
            <a:fillRect/>
          </a:stretch>
        </p:blipFill>
        <p:spPr>
          <a:xfrm>
            <a:off x="5169396" y="272925"/>
            <a:ext cx="2022026" cy="1540575"/>
          </a:xfrm>
          <a:prstGeom prst="rect">
            <a:avLst/>
          </a:prstGeom>
          <a:noFill/>
          <a:ln>
            <a:noFill/>
          </a:ln>
        </p:spPr>
      </p:pic>
      <p:pic>
        <p:nvPicPr>
          <p:cNvPr id="403" name="Google Shape;403;p58">
            <a:hlinkClick r:id="rId4"/>
          </p:cNvPr>
          <p:cNvPicPr preferRelativeResize="0"/>
          <p:nvPr/>
        </p:nvPicPr>
        <p:blipFill>
          <a:blip r:embed="rId5">
            <a:alphaModFix/>
          </a:blip>
          <a:stretch>
            <a:fillRect/>
          </a:stretch>
        </p:blipFill>
        <p:spPr>
          <a:xfrm>
            <a:off x="0" y="6143625"/>
            <a:ext cx="9144000" cy="714375"/>
          </a:xfrm>
          <a:prstGeom prst="rect">
            <a:avLst/>
          </a:prstGeom>
          <a:noFill/>
          <a:ln>
            <a:noFill/>
          </a:ln>
        </p:spPr>
      </p:pic>
      <p:sp>
        <p:nvSpPr>
          <p:cNvPr id="404" name="Google Shape;404;p58">
            <a:hlinkClick r:id="rId6"/>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8"/>
          <p:cNvSpPr txBox="1"/>
          <p:nvPr>
            <p:ph type="title"/>
          </p:nvPr>
        </p:nvSpPr>
        <p:spPr>
          <a:xfrm>
            <a:off x="457200" y="267494"/>
            <a:ext cx="8229600" cy="1942306"/>
          </a:xfrm>
          <a:prstGeom prst="rect">
            <a:avLst/>
          </a:prstGeom>
          <a:noFill/>
          <a:ln>
            <a:noFill/>
          </a:ln>
        </p:spPr>
        <p:txBody>
          <a:bodyPr anchorCtr="0" anchor="ctr" bIns="45700" lIns="91425" spcFirstLastPara="1" rIns="91425" wrap="square" tIns="45700">
            <a:noAutofit/>
          </a:bodyPr>
          <a:lstStyle/>
          <a:p>
            <a:pPr indent="0" lvl="0" marL="484632" rtl="0" algn="ctr">
              <a:spcBef>
                <a:spcPts val="0"/>
              </a:spcBef>
              <a:spcAft>
                <a:spcPts val="0"/>
              </a:spcAft>
              <a:buClr>
                <a:srgbClr val="5A8DE8"/>
              </a:buClr>
              <a:buSzPts val="3780"/>
              <a:buFont typeface="Century Gothic"/>
              <a:buNone/>
            </a:pPr>
            <a:r>
              <a:rPr lang="en-US" sz="3780">
                <a:solidFill>
                  <a:srgbClr val="00FFFF"/>
                </a:solidFill>
              </a:rPr>
              <a:t>FIRST you need to understand dependent and independent clauses</a:t>
            </a:r>
            <a:br>
              <a:rPr lang="en-US" sz="3780"/>
            </a:br>
            <a:endParaRPr sz="3780"/>
          </a:p>
        </p:txBody>
      </p:sp>
      <p:sp>
        <p:nvSpPr>
          <p:cNvPr id="158" name="Google Shape;158;p28"/>
          <p:cNvSpPr txBox="1"/>
          <p:nvPr>
            <p:ph idx="1" type="body"/>
          </p:nvPr>
        </p:nvSpPr>
        <p:spPr>
          <a:xfrm>
            <a:off x="457200" y="2057400"/>
            <a:ext cx="8229600" cy="4397400"/>
          </a:xfrm>
          <a:prstGeom prst="rect">
            <a:avLst/>
          </a:prstGeom>
          <a:noFill/>
          <a:ln>
            <a:noFill/>
          </a:ln>
        </p:spPr>
        <p:txBody>
          <a:bodyPr anchorCtr="0" anchor="t" bIns="45700" lIns="91425" spcFirstLastPara="1" rIns="91425" wrap="square" tIns="45700">
            <a:noAutofit/>
          </a:bodyPr>
          <a:lstStyle/>
          <a:p>
            <a:pPr indent="-384047" lvl="0" marL="448056" rtl="0" algn="l">
              <a:lnSpc>
                <a:spcPct val="80000"/>
              </a:lnSpc>
              <a:spcBef>
                <a:spcPts val="0"/>
              </a:spcBef>
              <a:spcAft>
                <a:spcPts val="0"/>
              </a:spcAft>
              <a:buSzPts val="2040"/>
              <a:buChar char="⦿"/>
            </a:pPr>
            <a:r>
              <a:rPr b="1" lang="en-US" sz="2550">
                <a:solidFill>
                  <a:srgbClr val="FF00FF"/>
                </a:solidFill>
              </a:rPr>
              <a:t>Dependent Clauses </a:t>
            </a:r>
            <a:r>
              <a:rPr lang="en-US" sz="2550"/>
              <a:t>(otherwise known as subordinate clauses) can </a:t>
            </a:r>
            <a:r>
              <a:rPr b="1" lang="en-US" sz="2550" u="sng"/>
              <a:t>NOT</a:t>
            </a:r>
            <a:r>
              <a:rPr lang="en-US" sz="2550"/>
              <a:t> stand by themselves</a:t>
            </a:r>
            <a:br>
              <a:rPr lang="en-US" sz="2550"/>
            </a:br>
            <a:endParaRPr sz="2550"/>
          </a:p>
          <a:p>
            <a:pPr indent="-384047" lvl="0" marL="448056" rtl="0" algn="l">
              <a:lnSpc>
                <a:spcPct val="80000"/>
              </a:lnSpc>
              <a:spcBef>
                <a:spcPts val="510"/>
              </a:spcBef>
              <a:spcAft>
                <a:spcPts val="0"/>
              </a:spcAft>
              <a:buSzPts val="2040"/>
              <a:buChar char="⦿"/>
            </a:pPr>
            <a:r>
              <a:rPr lang="en-US" sz="2550"/>
              <a:t>Think a baby is </a:t>
            </a:r>
            <a:r>
              <a:rPr lang="en-US" sz="2550">
                <a:solidFill>
                  <a:srgbClr val="FF00FF"/>
                </a:solidFill>
              </a:rPr>
              <a:t>DEPENDENT</a:t>
            </a:r>
            <a:r>
              <a:rPr lang="en-US" sz="2550"/>
              <a:t> and can </a:t>
            </a:r>
            <a:r>
              <a:rPr lang="en-US" sz="2550">
                <a:solidFill>
                  <a:srgbClr val="FF00FF"/>
                </a:solidFill>
              </a:rPr>
              <a:t>NOT </a:t>
            </a:r>
            <a:r>
              <a:rPr lang="en-US" sz="2550"/>
              <a:t>stand on its own.</a:t>
            </a:r>
            <a:endParaRPr/>
          </a:p>
          <a:p>
            <a:pPr indent="-254507" lvl="0" marL="448056" rtl="0" algn="l">
              <a:lnSpc>
                <a:spcPct val="80000"/>
              </a:lnSpc>
              <a:spcBef>
                <a:spcPts val="510"/>
              </a:spcBef>
              <a:spcAft>
                <a:spcPts val="0"/>
              </a:spcAft>
              <a:buSzPts val="2040"/>
              <a:buNone/>
            </a:pPr>
            <a:r>
              <a:t/>
            </a:r>
            <a:endParaRPr sz="2550"/>
          </a:p>
          <a:p>
            <a:pPr indent="-384047" lvl="0" marL="448056" rtl="0" algn="l">
              <a:lnSpc>
                <a:spcPct val="80000"/>
              </a:lnSpc>
              <a:spcBef>
                <a:spcPts val="510"/>
              </a:spcBef>
              <a:spcAft>
                <a:spcPts val="0"/>
              </a:spcAft>
              <a:buSzPts val="2040"/>
              <a:buChar char="⦿"/>
            </a:pPr>
            <a:r>
              <a:rPr b="1" lang="en-US" sz="2550">
                <a:solidFill>
                  <a:srgbClr val="FF00FF"/>
                </a:solidFill>
              </a:rPr>
              <a:t>Independent Clauses </a:t>
            </a:r>
            <a:r>
              <a:rPr b="1" lang="en-US" sz="2550" u="sng"/>
              <a:t>can</a:t>
            </a:r>
            <a:r>
              <a:rPr lang="en-US" sz="2550"/>
              <a:t> stand by themselves</a:t>
            </a:r>
            <a:endParaRPr/>
          </a:p>
          <a:p>
            <a:pPr indent="-254507" lvl="0" marL="448056" rtl="0" algn="l">
              <a:lnSpc>
                <a:spcPct val="80000"/>
              </a:lnSpc>
              <a:spcBef>
                <a:spcPts val="510"/>
              </a:spcBef>
              <a:spcAft>
                <a:spcPts val="0"/>
              </a:spcAft>
              <a:buSzPts val="2040"/>
              <a:buNone/>
            </a:pPr>
            <a:r>
              <a:t/>
            </a:r>
            <a:endParaRPr sz="2550"/>
          </a:p>
          <a:p>
            <a:pPr indent="-384047" lvl="0" marL="448056" rtl="0" algn="l">
              <a:lnSpc>
                <a:spcPct val="80000"/>
              </a:lnSpc>
              <a:spcBef>
                <a:spcPts val="510"/>
              </a:spcBef>
              <a:spcAft>
                <a:spcPts val="0"/>
              </a:spcAft>
              <a:buSzPts val="2040"/>
              <a:buChar char="⦿"/>
            </a:pPr>
            <a:r>
              <a:rPr lang="en-US" sz="2550"/>
              <a:t>Think when you are </a:t>
            </a:r>
            <a:r>
              <a:rPr lang="en-US" sz="2550">
                <a:solidFill>
                  <a:srgbClr val="FF00FF"/>
                </a:solidFill>
              </a:rPr>
              <a:t>INDEPENDENT</a:t>
            </a:r>
            <a:r>
              <a:rPr lang="en-US" sz="2550"/>
              <a:t>, you </a:t>
            </a:r>
            <a:r>
              <a:rPr lang="en-US" sz="2550">
                <a:solidFill>
                  <a:srgbClr val="FF00FF"/>
                </a:solidFill>
              </a:rPr>
              <a:t>CAN</a:t>
            </a:r>
            <a:r>
              <a:rPr lang="en-US" sz="2550"/>
              <a:t> stand on your own.</a:t>
            </a:r>
            <a:endParaRPr/>
          </a:p>
          <a:p>
            <a:pPr indent="-254507" lvl="0" marL="448056" rtl="0" algn="l">
              <a:lnSpc>
                <a:spcPct val="80000"/>
              </a:lnSpc>
              <a:spcBef>
                <a:spcPts val="510"/>
              </a:spcBef>
              <a:spcAft>
                <a:spcPts val="0"/>
              </a:spcAft>
              <a:buSzPts val="2040"/>
              <a:buNone/>
            </a:pPr>
            <a:r>
              <a:t/>
            </a:r>
            <a:endParaRPr sz="2550"/>
          </a:p>
          <a:p>
            <a:pPr indent="-254507" lvl="0" marL="448056" rtl="0" algn="l">
              <a:lnSpc>
                <a:spcPct val="80000"/>
              </a:lnSpc>
              <a:spcBef>
                <a:spcPts val="510"/>
              </a:spcBef>
              <a:spcAft>
                <a:spcPts val="0"/>
              </a:spcAft>
              <a:buSzPts val="2040"/>
              <a:buNone/>
            </a:pPr>
            <a:r>
              <a:t/>
            </a:r>
            <a:endParaRPr sz="255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9"/>
          <p:cNvSpPr txBox="1"/>
          <p:nvPr>
            <p:ph type="title"/>
          </p:nvPr>
        </p:nvSpPr>
        <p:spPr>
          <a:xfrm>
            <a:off x="457200" y="267494"/>
            <a:ext cx="8229600" cy="1399032"/>
          </a:xfrm>
          <a:prstGeom prst="rect">
            <a:avLst/>
          </a:prstGeom>
          <a:noFill/>
          <a:ln>
            <a:noFill/>
          </a:ln>
        </p:spPr>
        <p:txBody>
          <a:bodyPr anchorCtr="0" anchor="ctr" bIns="45700" lIns="91425" spcFirstLastPara="1" rIns="91425" wrap="square" tIns="45700">
            <a:noAutofit/>
          </a:bodyPr>
          <a:lstStyle/>
          <a:p>
            <a:pPr indent="0" lvl="0" marL="484632" rtl="0" algn="l">
              <a:spcBef>
                <a:spcPts val="0"/>
              </a:spcBef>
              <a:spcAft>
                <a:spcPts val="0"/>
              </a:spcAft>
              <a:buClr>
                <a:srgbClr val="5A8DE8"/>
              </a:buClr>
              <a:buSzPts val="3780"/>
              <a:buFont typeface="Century Gothic"/>
              <a:buNone/>
            </a:pPr>
            <a:br>
              <a:rPr lang="en-US" sz="3780"/>
            </a:br>
            <a:br>
              <a:rPr lang="en-US" sz="3780"/>
            </a:br>
            <a:br>
              <a:rPr lang="en-US" sz="3780"/>
            </a:br>
            <a:r>
              <a:rPr lang="en-US" sz="3780">
                <a:solidFill>
                  <a:srgbClr val="00FFFF"/>
                </a:solidFill>
              </a:rPr>
              <a:t>CHECK FOR UNDERSTANDING:</a:t>
            </a:r>
            <a:br>
              <a:rPr lang="en-US" sz="3780">
                <a:solidFill>
                  <a:srgbClr val="00FFFF"/>
                </a:solidFill>
              </a:rPr>
            </a:br>
            <a:br>
              <a:rPr lang="en-US" sz="3780">
                <a:solidFill>
                  <a:srgbClr val="00FFFF"/>
                </a:solidFill>
              </a:rPr>
            </a:br>
            <a:r>
              <a:rPr lang="en-US" sz="3780">
                <a:solidFill>
                  <a:srgbClr val="00FFFF"/>
                </a:solidFill>
              </a:rPr>
              <a:t>Another name for a </a:t>
            </a:r>
            <a:r>
              <a:rPr b="1" lang="en-US" sz="3780">
                <a:solidFill>
                  <a:srgbClr val="00FFFF"/>
                </a:solidFill>
              </a:rPr>
              <a:t>dependent</a:t>
            </a:r>
            <a:r>
              <a:rPr lang="en-US" sz="3780">
                <a:solidFill>
                  <a:srgbClr val="00FFFF"/>
                </a:solidFill>
              </a:rPr>
              <a:t> clause would be</a:t>
            </a:r>
            <a:endParaRPr sz="3780">
              <a:solidFill>
                <a:srgbClr val="00FFFF"/>
              </a:solidFill>
            </a:endParaRPr>
          </a:p>
        </p:txBody>
      </p:sp>
      <p:sp>
        <p:nvSpPr>
          <p:cNvPr id="164" name="Google Shape;164;p29"/>
          <p:cNvSpPr txBox="1"/>
          <p:nvPr>
            <p:ph idx="1" type="body"/>
          </p:nvPr>
        </p:nvSpPr>
        <p:spPr>
          <a:xfrm>
            <a:off x="457200" y="3124200"/>
            <a:ext cx="8229600" cy="3330608"/>
          </a:xfrm>
          <a:prstGeom prst="rect">
            <a:avLst/>
          </a:prstGeom>
          <a:noFill/>
          <a:ln>
            <a:noFill/>
          </a:ln>
        </p:spPr>
        <p:txBody>
          <a:bodyPr anchorCtr="0" anchor="t" bIns="45700" lIns="91425" spcFirstLastPara="1" rIns="91425" wrap="square" tIns="45700">
            <a:noAutofit/>
          </a:bodyPr>
          <a:lstStyle/>
          <a:p>
            <a:pPr indent="-384047" lvl="0" marL="448056" rtl="0" algn="l">
              <a:spcBef>
                <a:spcPts val="0"/>
              </a:spcBef>
              <a:spcAft>
                <a:spcPts val="0"/>
              </a:spcAft>
              <a:buSzPts val="2400"/>
              <a:buChar char="⦿"/>
            </a:pPr>
            <a:r>
              <a:rPr lang="en-US"/>
              <a:t>1) Fragment</a:t>
            </a:r>
            <a:endParaRPr/>
          </a:p>
          <a:p>
            <a:pPr indent="-231647" lvl="0" marL="448056" rtl="0" algn="l">
              <a:spcBef>
                <a:spcPts val="600"/>
              </a:spcBef>
              <a:spcAft>
                <a:spcPts val="0"/>
              </a:spcAft>
              <a:buSzPts val="2400"/>
              <a:buNone/>
            </a:pPr>
            <a:r>
              <a:t/>
            </a:r>
            <a:endParaRPr/>
          </a:p>
          <a:p>
            <a:pPr indent="-384047" lvl="0" marL="448056" rtl="0" algn="l">
              <a:spcBef>
                <a:spcPts val="600"/>
              </a:spcBef>
              <a:spcAft>
                <a:spcPts val="0"/>
              </a:spcAft>
              <a:buSzPts val="2400"/>
              <a:buChar char="⦿"/>
            </a:pPr>
            <a:r>
              <a:rPr lang="en-US"/>
              <a:t>2) Sentence</a:t>
            </a:r>
            <a:endParaRPr/>
          </a:p>
        </p:txBody>
      </p:sp>
      <p:pic>
        <p:nvPicPr>
          <p:cNvPr id="165" name="Google Shape;165;p29">
            <a:hlinkClick r:id="rId3"/>
          </p:cNvPr>
          <p:cNvPicPr preferRelativeResize="0"/>
          <p:nvPr/>
        </p:nvPicPr>
        <p:blipFill>
          <a:blip r:embed="rId4">
            <a:alphaModFix/>
          </a:blip>
          <a:stretch>
            <a:fillRect/>
          </a:stretch>
        </p:blipFill>
        <p:spPr>
          <a:xfrm>
            <a:off x="0" y="6143625"/>
            <a:ext cx="9144000" cy="714375"/>
          </a:xfrm>
          <a:prstGeom prst="rect">
            <a:avLst/>
          </a:prstGeom>
          <a:noFill/>
          <a:ln>
            <a:noFill/>
          </a:ln>
        </p:spPr>
      </p:pic>
      <p:sp>
        <p:nvSpPr>
          <p:cNvPr id="166" name="Google Shape;166;p29">
            <a:hlinkClick r:id="rId5"/>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67" name="Google Shape;167;p29"/>
          <p:cNvPicPr preferRelativeResize="0"/>
          <p:nvPr/>
        </p:nvPicPr>
        <p:blipFill>
          <a:blip r:embed="rId6">
            <a:alphaModFix/>
          </a:blip>
          <a:stretch>
            <a:fillRect/>
          </a:stretch>
        </p:blipFill>
        <p:spPr>
          <a:xfrm>
            <a:off x="4841075" y="3199400"/>
            <a:ext cx="3177226" cy="21181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30"/>
          <p:cNvSpPr txBox="1"/>
          <p:nvPr>
            <p:ph type="ctrTitle"/>
          </p:nvPr>
        </p:nvSpPr>
        <p:spPr>
          <a:xfrm>
            <a:off x="540544" y="776288"/>
            <a:ext cx="8062912" cy="1470025"/>
          </a:xfrm>
          <a:prstGeom prst="rect">
            <a:avLst/>
          </a:prstGeom>
          <a:noFill/>
          <a:ln>
            <a:noFill/>
          </a:ln>
        </p:spPr>
        <p:txBody>
          <a:bodyPr anchorCtr="0" anchor="b" bIns="45700" lIns="91425" spcFirstLastPara="1" rIns="91425" wrap="square" tIns="45700">
            <a:noAutofit/>
          </a:bodyPr>
          <a:lstStyle/>
          <a:p>
            <a:pPr indent="0" lvl="0" marL="484632" rtl="0" algn="l">
              <a:spcBef>
                <a:spcPts val="0"/>
              </a:spcBef>
              <a:spcAft>
                <a:spcPts val="0"/>
              </a:spcAft>
              <a:buClr>
                <a:srgbClr val="5A8DE8"/>
              </a:buClr>
              <a:buSzPts val="4400"/>
              <a:buFont typeface="Century Gothic"/>
              <a:buNone/>
            </a:pPr>
            <a:r>
              <a:rPr lang="en-US">
                <a:solidFill>
                  <a:srgbClr val="00FFFF"/>
                </a:solidFill>
              </a:rPr>
              <a:t>ANSWER:</a:t>
            </a:r>
            <a:br>
              <a:rPr lang="en-US">
                <a:solidFill>
                  <a:srgbClr val="00FFFF"/>
                </a:solidFill>
              </a:rPr>
            </a:br>
            <a:r>
              <a:rPr b="1" lang="en-US" u="sng">
                <a:solidFill>
                  <a:srgbClr val="00FFFF"/>
                </a:solidFill>
              </a:rPr>
              <a:t>Dependent </a:t>
            </a:r>
            <a:r>
              <a:rPr lang="en-US">
                <a:solidFill>
                  <a:srgbClr val="00FFFF"/>
                </a:solidFill>
              </a:rPr>
              <a:t>Clauses are</a:t>
            </a:r>
            <a:r>
              <a:rPr lang="en-US"/>
              <a:t> </a:t>
            </a:r>
            <a:endParaRPr/>
          </a:p>
        </p:txBody>
      </p:sp>
      <p:sp>
        <p:nvSpPr>
          <p:cNvPr id="173" name="Google Shape;173;p30"/>
          <p:cNvSpPr txBox="1"/>
          <p:nvPr>
            <p:ph idx="1" type="subTitle"/>
          </p:nvPr>
        </p:nvSpPr>
        <p:spPr>
          <a:xfrm>
            <a:off x="540544" y="2895600"/>
            <a:ext cx="8062912" cy="2590800"/>
          </a:xfrm>
          <a:prstGeom prst="rect">
            <a:avLst/>
          </a:prstGeom>
          <a:noFill/>
          <a:ln>
            <a:noFill/>
          </a:ln>
        </p:spPr>
        <p:txBody>
          <a:bodyPr anchorCtr="0" anchor="t" bIns="45700" lIns="91425" spcFirstLastPara="1" rIns="91425" wrap="square" tIns="45700">
            <a:noAutofit/>
          </a:bodyPr>
          <a:lstStyle/>
          <a:p>
            <a:pPr indent="0" lvl="0" marL="0" rtl="0" algn="ctr">
              <a:lnSpc>
                <a:spcPct val="80000"/>
              </a:lnSpc>
              <a:spcBef>
                <a:spcPts val="0"/>
              </a:spcBef>
              <a:spcAft>
                <a:spcPts val="0"/>
              </a:spcAft>
              <a:buSzPts val="3000"/>
              <a:buNone/>
            </a:pPr>
            <a:r>
              <a:rPr b="1" lang="en-US" sz="4050">
                <a:solidFill>
                  <a:srgbClr val="FF00FF"/>
                </a:solidFill>
              </a:rPr>
              <a:t>#1 FRAGMENTS</a:t>
            </a:r>
            <a:endParaRPr b="1" sz="3300"/>
          </a:p>
          <a:p>
            <a:pPr indent="0" lvl="0" marL="0" rtl="0" algn="ctr">
              <a:lnSpc>
                <a:spcPct val="80000"/>
              </a:lnSpc>
              <a:spcBef>
                <a:spcPts val="0"/>
              </a:spcBef>
              <a:spcAft>
                <a:spcPts val="0"/>
              </a:spcAft>
              <a:buSzPts val="3000"/>
              <a:buNone/>
            </a:pPr>
            <a:r>
              <a:t/>
            </a:r>
            <a:endParaRPr sz="3750"/>
          </a:p>
          <a:p>
            <a:pPr indent="0" lvl="0" marL="0" rtl="0" algn="ctr">
              <a:lnSpc>
                <a:spcPct val="80000"/>
              </a:lnSpc>
              <a:spcBef>
                <a:spcPts val="0"/>
              </a:spcBef>
              <a:spcAft>
                <a:spcPts val="0"/>
              </a:spcAft>
              <a:buSzPts val="3000"/>
              <a:buNone/>
            </a:pPr>
            <a:r>
              <a:rPr lang="en-US" sz="3750"/>
              <a:t>Example: </a:t>
            </a:r>
            <a:endParaRPr/>
          </a:p>
          <a:p>
            <a:pPr indent="0" lvl="0" marL="0" rtl="0" algn="ctr">
              <a:lnSpc>
                <a:spcPct val="80000"/>
              </a:lnSpc>
              <a:spcBef>
                <a:spcPts val="0"/>
              </a:spcBef>
              <a:spcAft>
                <a:spcPts val="0"/>
              </a:spcAft>
              <a:buSzPts val="3000"/>
              <a:buNone/>
            </a:pPr>
            <a:r>
              <a:rPr lang="en-US" sz="3750"/>
              <a:t>since I am getting my license soon</a:t>
            </a:r>
            <a:endParaRPr sz="3750"/>
          </a:p>
        </p:txBody>
      </p:sp>
      <p:pic>
        <p:nvPicPr>
          <p:cNvPr id="174" name="Google Shape;174;p30"/>
          <p:cNvPicPr preferRelativeResize="0"/>
          <p:nvPr/>
        </p:nvPicPr>
        <p:blipFill>
          <a:blip r:embed="rId3">
            <a:alphaModFix/>
          </a:blip>
          <a:stretch>
            <a:fillRect/>
          </a:stretch>
        </p:blipFill>
        <p:spPr>
          <a:xfrm>
            <a:off x="340675" y="4840050"/>
            <a:ext cx="2044075" cy="19290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31"/>
          <p:cNvSpPr txBox="1"/>
          <p:nvPr>
            <p:ph type="title"/>
          </p:nvPr>
        </p:nvSpPr>
        <p:spPr>
          <a:xfrm>
            <a:off x="457200" y="267494"/>
            <a:ext cx="8229600" cy="2628106"/>
          </a:xfrm>
          <a:prstGeom prst="rect">
            <a:avLst/>
          </a:prstGeom>
          <a:noFill/>
          <a:ln>
            <a:noFill/>
          </a:ln>
        </p:spPr>
        <p:txBody>
          <a:bodyPr anchorCtr="0" anchor="ctr" bIns="45700" lIns="91425" spcFirstLastPara="1" rIns="91425" wrap="square" tIns="45700">
            <a:noAutofit/>
          </a:bodyPr>
          <a:lstStyle/>
          <a:p>
            <a:pPr indent="0" lvl="0" marL="484632" rtl="0" algn="l">
              <a:spcBef>
                <a:spcPts val="0"/>
              </a:spcBef>
              <a:spcAft>
                <a:spcPts val="0"/>
              </a:spcAft>
              <a:buClr>
                <a:srgbClr val="5A8DE8"/>
              </a:buClr>
              <a:buSzPts val="3780"/>
              <a:buFont typeface="Century Gothic"/>
              <a:buNone/>
            </a:pPr>
            <a:br>
              <a:rPr lang="en-US" sz="3780">
                <a:solidFill>
                  <a:srgbClr val="00FFFF"/>
                </a:solidFill>
              </a:rPr>
            </a:br>
            <a:r>
              <a:rPr lang="en-US" sz="3780">
                <a:solidFill>
                  <a:srgbClr val="00FFFF"/>
                </a:solidFill>
              </a:rPr>
              <a:t>CHECK FOR UNDERSTANDING:</a:t>
            </a:r>
            <a:br>
              <a:rPr lang="en-US" sz="3780">
                <a:solidFill>
                  <a:srgbClr val="00FFFF"/>
                </a:solidFill>
              </a:rPr>
            </a:br>
            <a:br>
              <a:rPr lang="en-US" sz="3780">
                <a:solidFill>
                  <a:srgbClr val="00FFFF"/>
                </a:solidFill>
              </a:rPr>
            </a:br>
            <a:r>
              <a:rPr lang="en-US" sz="3780">
                <a:solidFill>
                  <a:srgbClr val="00FFFF"/>
                </a:solidFill>
              </a:rPr>
              <a:t>Another name for an </a:t>
            </a:r>
            <a:r>
              <a:rPr b="1" lang="en-US" sz="3780" u="sng">
                <a:solidFill>
                  <a:srgbClr val="00FFFF"/>
                </a:solidFill>
              </a:rPr>
              <a:t>independent</a:t>
            </a:r>
            <a:r>
              <a:rPr lang="en-US" sz="3780">
                <a:solidFill>
                  <a:srgbClr val="00FFFF"/>
                </a:solidFill>
              </a:rPr>
              <a:t> clause would be:</a:t>
            </a:r>
            <a:endParaRPr sz="3780">
              <a:solidFill>
                <a:srgbClr val="00FFFF"/>
              </a:solidFill>
            </a:endParaRPr>
          </a:p>
        </p:txBody>
      </p:sp>
      <p:sp>
        <p:nvSpPr>
          <p:cNvPr id="180" name="Google Shape;180;p31"/>
          <p:cNvSpPr txBox="1"/>
          <p:nvPr>
            <p:ph idx="1" type="body"/>
          </p:nvPr>
        </p:nvSpPr>
        <p:spPr>
          <a:xfrm>
            <a:off x="457200" y="3112675"/>
            <a:ext cx="8229600" cy="3254400"/>
          </a:xfrm>
          <a:prstGeom prst="rect">
            <a:avLst/>
          </a:prstGeom>
          <a:noFill/>
          <a:ln>
            <a:noFill/>
          </a:ln>
        </p:spPr>
        <p:txBody>
          <a:bodyPr anchorCtr="0" anchor="t" bIns="45700" lIns="91425" spcFirstLastPara="1" rIns="91425" wrap="square" tIns="45700">
            <a:noAutofit/>
          </a:bodyPr>
          <a:lstStyle/>
          <a:p>
            <a:pPr indent="-384047" lvl="0" marL="448056" rtl="0" algn="l">
              <a:spcBef>
                <a:spcPts val="0"/>
              </a:spcBef>
              <a:spcAft>
                <a:spcPts val="0"/>
              </a:spcAft>
              <a:buSzPts val="2400"/>
              <a:buChar char="⦿"/>
            </a:pPr>
            <a:r>
              <a:rPr lang="en-US"/>
              <a:t>1) Fragment</a:t>
            </a:r>
            <a:endParaRPr/>
          </a:p>
          <a:p>
            <a:pPr indent="-231647" lvl="0" marL="448056" rtl="0" algn="l">
              <a:spcBef>
                <a:spcPts val="600"/>
              </a:spcBef>
              <a:spcAft>
                <a:spcPts val="0"/>
              </a:spcAft>
              <a:buSzPts val="2400"/>
              <a:buNone/>
            </a:pPr>
            <a:r>
              <a:t/>
            </a:r>
            <a:endParaRPr/>
          </a:p>
          <a:p>
            <a:pPr indent="-384047" lvl="0" marL="448056" rtl="0" algn="l">
              <a:spcBef>
                <a:spcPts val="600"/>
              </a:spcBef>
              <a:spcAft>
                <a:spcPts val="0"/>
              </a:spcAft>
              <a:buSzPts val="2400"/>
              <a:buChar char="⦿"/>
            </a:pPr>
            <a:r>
              <a:rPr lang="en-US"/>
              <a:t>2) Sentence</a:t>
            </a:r>
            <a:endParaRPr/>
          </a:p>
        </p:txBody>
      </p:sp>
      <p:pic>
        <p:nvPicPr>
          <p:cNvPr id="181" name="Google Shape;181;p31">
            <a:hlinkClick r:id="rId3"/>
          </p:cNvPr>
          <p:cNvPicPr preferRelativeResize="0"/>
          <p:nvPr/>
        </p:nvPicPr>
        <p:blipFill>
          <a:blip r:embed="rId4">
            <a:alphaModFix/>
          </a:blip>
          <a:stretch>
            <a:fillRect/>
          </a:stretch>
        </p:blipFill>
        <p:spPr>
          <a:xfrm>
            <a:off x="0" y="6143625"/>
            <a:ext cx="9144000" cy="714375"/>
          </a:xfrm>
          <a:prstGeom prst="rect">
            <a:avLst/>
          </a:prstGeom>
          <a:noFill/>
          <a:ln>
            <a:noFill/>
          </a:ln>
        </p:spPr>
      </p:pic>
      <p:sp>
        <p:nvSpPr>
          <p:cNvPr id="182" name="Google Shape;182;p31">
            <a:hlinkClick r:id="rId5"/>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83" name="Google Shape;183;p31"/>
          <p:cNvPicPr preferRelativeResize="0"/>
          <p:nvPr/>
        </p:nvPicPr>
        <p:blipFill>
          <a:blip r:embed="rId6">
            <a:alphaModFix/>
          </a:blip>
          <a:stretch>
            <a:fillRect/>
          </a:stretch>
        </p:blipFill>
        <p:spPr>
          <a:xfrm rot="1191361">
            <a:off x="4415138" y="3609092"/>
            <a:ext cx="1488450" cy="2445716"/>
          </a:xfrm>
          <a:prstGeom prst="rect">
            <a:avLst/>
          </a:prstGeom>
          <a:noFill/>
          <a:ln>
            <a:noFill/>
          </a:ln>
        </p:spPr>
      </p:pic>
      <p:pic>
        <p:nvPicPr>
          <p:cNvPr id="184" name="Google Shape;184;p31"/>
          <p:cNvPicPr preferRelativeResize="0"/>
          <p:nvPr/>
        </p:nvPicPr>
        <p:blipFill>
          <a:blip r:embed="rId6">
            <a:alphaModFix/>
          </a:blip>
          <a:stretch>
            <a:fillRect/>
          </a:stretch>
        </p:blipFill>
        <p:spPr>
          <a:xfrm rot="1191361">
            <a:off x="6715263" y="3296755"/>
            <a:ext cx="1488450" cy="244571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32"/>
          <p:cNvSpPr txBox="1"/>
          <p:nvPr>
            <p:ph type="title"/>
          </p:nvPr>
        </p:nvSpPr>
        <p:spPr>
          <a:xfrm>
            <a:off x="323875" y="252694"/>
            <a:ext cx="8229600" cy="1398900"/>
          </a:xfrm>
          <a:prstGeom prst="rect">
            <a:avLst/>
          </a:prstGeom>
          <a:noFill/>
          <a:ln>
            <a:noFill/>
          </a:ln>
        </p:spPr>
        <p:txBody>
          <a:bodyPr anchorCtr="0" anchor="ctr" bIns="45700" lIns="91425" spcFirstLastPara="1" rIns="91425" wrap="square" tIns="45700">
            <a:noAutofit/>
          </a:bodyPr>
          <a:lstStyle/>
          <a:p>
            <a:pPr indent="0" lvl="0" marL="484632" rtl="0" algn="l">
              <a:spcBef>
                <a:spcPts val="0"/>
              </a:spcBef>
              <a:spcAft>
                <a:spcPts val="0"/>
              </a:spcAft>
              <a:buClr>
                <a:srgbClr val="5A8DE8"/>
              </a:buClr>
              <a:buSzPts val="4200"/>
              <a:buFont typeface="Century Gothic"/>
              <a:buNone/>
            </a:pPr>
            <a:r>
              <a:rPr lang="en-US">
                <a:solidFill>
                  <a:srgbClr val="00FFFF"/>
                </a:solidFill>
              </a:rPr>
              <a:t>ANSWER</a:t>
            </a:r>
            <a:br>
              <a:rPr lang="en-US">
                <a:solidFill>
                  <a:srgbClr val="00FFFF"/>
                </a:solidFill>
              </a:rPr>
            </a:br>
            <a:r>
              <a:rPr b="1" lang="en-US" u="sng">
                <a:solidFill>
                  <a:srgbClr val="00FFFF"/>
                </a:solidFill>
              </a:rPr>
              <a:t>Independent</a:t>
            </a:r>
            <a:r>
              <a:rPr lang="en-US">
                <a:solidFill>
                  <a:srgbClr val="00FFFF"/>
                </a:solidFill>
              </a:rPr>
              <a:t> Clauses are:</a:t>
            </a:r>
            <a:endParaRPr>
              <a:solidFill>
                <a:srgbClr val="00FFFF"/>
              </a:solidFill>
            </a:endParaRPr>
          </a:p>
        </p:txBody>
      </p:sp>
      <p:sp>
        <p:nvSpPr>
          <p:cNvPr id="190" name="Google Shape;190;p32"/>
          <p:cNvSpPr txBox="1"/>
          <p:nvPr>
            <p:ph idx="1" type="body"/>
          </p:nvPr>
        </p:nvSpPr>
        <p:spPr>
          <a:xfrm>
            <a:off x="457200" y="2743200"/>
            <a:ext cx="8229600" cy="3711608"/>
          </a:xfrm>
          <a:prstGeom prst="rect">
            <a:avLst/>
          </a:prstGeom>
          <a:noFill/>
          <a:ln>
            <a:noFill/>
          </a:ln>
        </p:spPr>
        <p:txBody>
          <a:bodyPr anchorCtr="0" anchor="t" bIns="45700" lIns="91425" spcFirstLastPara="1" rIns="91425" wrap="square" tIns="45700">
            <a:noAutofit/>
          </a:bodyPr>
          <a:lstStyle/>
          <a:p>
            <a:pPr indent="-441197" lvl="0" marL="448056" rtl="0" algn="l">
              <a:spcBef>
                <a:spcPts val="0"/>
              </a:spcBef>
              <a:spcAft>
                <a:spcPts val="0"/>
              </a:spcAft>
              <a:buSzPts val="3460"/>
              <a:buChar char="⦿"/>
            </a:pPr>
            <a:r>
              <a:rPr b="1" lang="en-US" sz="4100">
                <a:solidFill>
                  <a:srgbClr val="FF00FF"/>
                </a:solidFill>
              </a:rPr>
              <a:t>#2 SENTENCES</a:t>
            </a:r>
            <a:endParaRPr b="1" sz="3900"/>
          </a:p>
          <a:p>
            <a:pPr indent="-221487" lvl="0" marL="448056" rtl="0" algn="l">
              <a:spcBef>
                <a:spcPts val="640"/>
              </a:spcBef>
              <a:spcAft>
                <a:spcPts val="0"/>
              </a:spcAft>
              <a:buSzPts val="2560"/>
              <a:buNone/>
            </a:pPr>
            <a:r>
              <a:t/>
            </a:r>
            <a:endParaRPr sz="3200"/>
          </a:p>
          <a:p>
            <a:pPr indent="-384047" lvl="0" marL="448056" rtl="0" algn="l">
              <a:spcBef>
                <a:spcPts val="640"/>
              </a:spcBef>
              <a:spcAft>
                <a:spcPts val="0"/>
              </a:spcAft>
              <a:buSzPts val="2560"/>
              <a:buChar char="⦿"/>
            </a:pPr>
            <a:r>
              <a:rPr lang="en-US" sz="3200"/>
              <a:t>Example:</a:t>
            </a:r>
            <a:endParaRPr/>
          </a:p>
          <a:p>
            <a:pPr indent="-221487" lvl="0" marL="448056" rtl="0" algn="l">
              <a:spcBef>
                <a:spcPts val="640"/>
              </a:spcBef>
              <a:spcAft>
                <a:spcPts val="0"/>
              </a:spcAft>
              <a:buSzPts val="2560"/>
              <a:buNone/>
            </a:pPr>
            <a:r>
              <a:t/>
            </a:r>
            <a:endParaRPr sz="3200"/>
          </a:p>
          <a:p>
            <a:pPr indent="-384047" lvl="0" marL="448056" rtl="0" algn="l">
              <a:spcBef>
                <a:spcPts val="640"/>
              </a:spcBef>
              <a:spcAft>
                <a:spcPts val="0"/>
              </a:spcAft>
              <a:buSzPts val="2560"/>
              <a:buChar char="⦿"/>
            </a:pPr>
            <a:r>
              <a:rPr lang="en-US" sz="3200"/>
              <a:t>I am getting a job.</a:t>
            </a:r>
            <a:endParaRPr sz="3200"/>
          </a:p>
        </p:txBody>
      </p:sp>
      <p:pic>
        <p:nvPicPr>
          <p:cNvPr id="191" name="Google Shape;191;p32"/>
          <p:cNvPicPr preferRelativeResize="0"/>
          <p:nvPr/>
        </p:nvPicPr>
        <p:blipFill>
          <a:blip r:embed="rId3">
            <a:alphaModFix/>
          </a:blip>
          <a:stretch>
            <a:fillRect/>
          </a:stretch>
        </p:blipFill>
        <p:spPr>
          <a:xfrm>
            <a:off x="5924850" y="2940700"/>
            <a:ext cx="2287951" cy="228795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33"/>
          <p:cNvSpPr txBox="1"/>
          <p:nvPr>
            <p:ph type="title"/>
          </p:nvPr>
        </p:nvSpPr>
        <p:spPr>
          <a:xfrm>
            <a:off x="457200" y="838200"/>
            <a:ext cx="8229600" cy="2133600"/>
          </a:xfrm>
          <a:prstGeom prst="rect">
            <a:avLst/>
          </a:prstGeom>
          <a:noFill/>
          <a:ln>
            <a:noFill/>
          </a:ln>
        </p:spPr>
        <p:txBody>
          <a:bodyPr anchorCtr="0" anchor="ctr" bIns="45700" lIns="91425" spcFirstLastPara="1" rIns="91425" wrap="square" tIns="45700">
            <a:noAutofit/>
          </a:bodyPr>
          <a:lstStyle/>
          <a:p>
            <a:pPr indent="0" lvl="0" marL="484632" rtl="0" algn="l">
              <a:spcBef>
                <a:spcPts val="0"/>
              </a:spcBef>
              <a:spcAft>
                <a:spcPts val="0"/>
              </a:spcAft>
              <a:buClr>
                <a:srgbClr val="5A8DE8"/>
              </a:buClr>
              <a:buSzPts val="3780"/>
              <a:buFont typeface="Century Gothic"/>
              <a:buNone/>
            </a:pPr>
            <a:br>
              <a:rPr lang="en-US" sz="3780"/>
            </a:br>
            <a:br>
              <a:rPr lang="en-US" sz="3780">
                <a:solidFill>
                  <a:srgbClr val="00FFFF"/>
                </a:solidFill>
              </a:rPr>
            </a:br>
            <a:br>
              <a:rPr lang="en-US" sz="3780">
                <a:solidFill>
                  <a:srgbClr val="00FFFF"/>
                </a:solidFill>
              </a:rPr>
            </a:br>
            <a:br>
              <a:rPr lang="en-US" sz="3780">
                <a:solidFill>
                  <a:srgbClr val="00FFFF"/>
                </a:solidFill>
              </a:rPr>
            </a:br>
            <a:r>
              <a:rPr lang="en-US" sz="3780">
                <a:solidFill>
                  <a:srgbClr val="00FFFF"/>
                </a:solidFill>
              </a:rPr>
              <a:t>CHECK FOR UNDERSTANDING:</a:t>
            </a:r>
            <a:br>
              <a:rPr lang="en-US" sz="3780">
                <a:solidFill>
                  <a:srgbClr val="00FFFF"/>
                </a:solidFill>
              </a:rPr>
            </a:br>
            <a:br>
              <a:rPr lang="en-US" sz="3780">
                <a:solidFill>
                  <a:srgbClr val="00FFFF"/>
                </a:solidFill>
              </a:rPr>
            </a:br>
            <a:r>
              <a:rPr b="1" lang="en-US" sz="3780">
                <a:solidFill>
                  <a:srgbClr val="00FFFF"/>
                </a:solidFill>
              </a:rPr>
              <a:t>Because I love sports</a:t>
            </a:r>
            <a:br>
              <a:rPr lang="en-US" sz="3780">
                <a:solidFill>
                  <a:srgbClr val="00FFFF"/>
                </a:solidFill>
              </a:rPr>
            </a:br>
            <a:r>
              <a:rPr lang="en-US" sz="3780">
                <a:solidFill>
                  <a:srgbClr val="00FFFF"/>
                </a:solidFill>
              </a:rPr>
              <a:t>is a:</a:t>
            </a:r>
            <a:br>
              <a:rPr lang="en-US" sz="3780"/>
            </a:br>
            <a:br>
              <a:rPr lang="en-US" sz="3780"/>
            </a:br>
            <a:br>
              <a:rPr lang="en-US" sz="3780"/>
            </a:br>
            <a:br>
              <a:rPr lang="en-US" sz="3780"/>
            </a:br>
            <a:endParaRPr sz="3780"/>
          </a:p>
        </p:txBody>
      </p:sp>
      <p:sp>
        <p:nvSpPr>
          <p:cNvPr id="197" name="Google Shape;197;p33"/>
          <p:cNvSpPr txBox="1"/>
          <p:nvPr>
            <p:ph idx="1" type="body"/>
          </p:nvPr>
        </p:nvSpPr>
        <p:spPr>
          <a:xfrm>
            <a:off x="457200" y="3505200"/>
            <a:ext cx="8229600" cy="2949608"/>
          </a:xfrm>
          <a:prstGeom prst="rect">
            <a:avLst/>
          </a:prstGeom>
          <a:noFill/>
          <a:ln>
            <a:noFill/>
          </a:ln>
        </p:spPr>
        <p:txBody>
          <a:bodyPr anchorCtr="0" anchor="t" bIns="45700" lIns="91425" spcFirstLastPara="1" rIns="91425" wrap="square" tIns="45700">
            <a:noAutofit/>
          </a:bodyPr>
          <a:lstStyle/>
          <a:p>
            <a:pPr indent="-384047" lvl="0" marL="448056" rtl="0" algn="l">
              <a:spcBef>
                <a:spcPts val="0"/>
              </a:spcBef>
              <a:spcAft>
                <a:spcPts val="0"/>
              </a:spcAft>
              <a:buSzPts val="2400"/>
              <a:buChar char="⦿"/>
            </a:pPr>
            <a:r>
              <a:rPr lang="en-US"/>
              <a:t>1) Dependent clause</a:t>
            </a:r>
            <a:endParaRPr/>
          </a:p>
          <a:p>
            <a:pPr indent="-231647" lvl="0" marL="448056" rtl="0" algn="l">
              <a:spcBef>
                <a:spcPts val="600"/>
              </a:spcBef>
              <a:spcAft>
                <a:spcPts val="0"/>
              </a:spcAft>
              <a:buSzPts val="2400"/>
              <a:buNone/>
            </a:pPr>
            <a:r>
              <a:t/>
            </a:r>
            <a:endParaRPr/>
          </a:p>
          <a:p>
            <a:pPr indent="-384047" lvl="0" marL="448056" rtl="0" algn="l">
              <a:spcBef>
                <a:spcPts val="600"/>
              </a:spcBef>
              <a:spcAft>
                <a:spcPts val="0"/>
              </a:spcAft>
              <a:buSzPts val="2400"/>
              <a:buChar char="⦿"/>
            </a:pPr>
            <a:r>
              <a:rPr lang="en-US"/>
              <a:t>2) Independent clause</a:t>
            </a:r>
            <a:endParaRPr/>
          </a:p>
          <a:p>
            <a:pPr indent="-231647" lvl="0" marL="448056" rtl="0" algn="l">
              <a:spcBef>
                <a:spcPts val="600"/>
              </a:spcBef>
              <a:spcAft>
                <a:spcPts val="0"/>
              </a:spcAft>
              <a:buSzPts val="2400"/>
              <a:buNone/>
            </a:pPr>
            <a:r>
              <a:t/>
            </a:r>
            <a:endParaRPr/>
          </a:p>
        </p:txBody>
      </p:sp>
      <p:pic>
        <p:nvPicPr>
          <p:cNvPr id="198" name="Google Shape;198;p33">
            <a:hlinkClick r:id="rId3"/>
          </p:cNvPr>
          <p:cNvPicPr preferRelativeResize="0"/>
          <p:nvPr/>
        </p:nvPicPr>
        <p:blipFill>
          <a:blip r:embed="rId4">
            <a:alphaModFix/>
          </a:blip>
          <a:stretch>
            <a:fillRect/>
          </a:stretch>
        </p:blipFill>
        <p:spPr>
          <a:xfrm>
            <a:off x="0" y="6143625"/>
            <a:ext cx="9144000" cy="714375"/>
          </a:xfrm>
          <a:prstGeom prst="rect">
            <a:avLst/>
          </a:prstGeom>
          <a:noFill/>
          <a:ln>
            <a:noFill/>
          </a:ln>
        </p:spPr>
      </p:pic>
      <p:sp>
        <p:nvSpPr>
          <p:cNvPr id="199" name="Google Shape;199;p33">
            <a:hlinkClick r:id="rId5"/>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00" name="Google Shape;200;p33"/>
          <p:cNvPicPr preferRelativeResize="0"/>
          <p:nvPr/>
        </p:nvPicPr>
        <p:blipFill>
          <a:blip r:embed="rId6">
            <a:alphaModFix/>
          </a:blip>
          <a:stretch>
            <a:fillRect/>
          </a:stretch>
        </p:blipFill>
        <p:spPr>
          <a:xfrm>
            <a:off x="6291492" y="2562500"/>
            <a:ext cx="2557524" cy="25328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Verve">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